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7" r:id="rId2"/>
  </p:sldIdLst>
  <p:sldSz cx="25920700" cy="14400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 userDrawn="1">
          <p15:clr>
            <a:srgbClr val="A4A3A4"/>
          </p15:clr>
        </p15:guide>
        <p15:guide id="2" pos="81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DD9"/>
    <a:srgbClr val="00FF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8" autoAdjust="0"/>
    <p:restoredTop sz="95833" autoAdjust="0"/>
  </p:normalViewPr>
  <p:slideViewPr>
    <p:cSldViewPr snapToGrid="0">
      <p:cViewPr varScale="1">
        <p:scale>
          <a:sx n="34" d="100"/>
          <a:sy n="34" d="100"/>
        </p:scale>
        <p:origin x="173" y="82"/>
      </p:cViewPr>
      <p:guideLst>
        <p:guide orient="horz" pos="4535"/>
        <p:guide pos="81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54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タイトル 35">
            <a:extLst>
              <a:ext uri="{FF2B5EF4-FFF2-40B4-BE49-F238E27FC236}">
                <a16:creationId xmlns:a16="http://schemas.microsoft.com/office/drawing/2014/main" id="{32C264F8-8AFE-5321-7C92-E4A9B8BFDDD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20484" y="199742"/>
            <a:ext cx="9410400" cy="1354909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b="1" u="sng" spc="0" baseline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ポップサンバイザー（こども用）</a:t>
            </a:r>
            <a:endParaRPr kumimoji="1" lang="en-US" altLang="ja-JP" sz="4800" b="1" u="sng" spc="0" baseline="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800" b="1" dirty="0">
                <a:solidFill>
                  <a:schemeClr val="bg1"/>
                </a:solidFill>
              </a:rPr>
              <a:t>（展開：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636×252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/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帯の太さ：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40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/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頭周り：最小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435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ｍｍ・最大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595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ｍｍ）</a:t>
            </a:r>
          </a:p>
        </p:txBody>
      </p:sp>
      <p:grpSp>
        <p:nvGrpSpPr>
          <p:cNvPr id="2" name="注意事項">
            <a:extLst>
              <a:ext uri="{FF2B5EF4-FFF2-40B4-BE49-F238E27FC236}">
                <a16:creationId xmlns:a16="http://schemas.microsoft.com/office/drawing/2014/main" id="{719A443B-AEB5-DCC8-7A09-F228A42B35C4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3410350" y="458203"/>
            <a:ext cx="12203413" cy="837985"/>
            <a:chOff x="8783714" y="12176168"/>
            <a:chExt cx="12203413" cy="837985"/>
          </a:xfrm>
        </p:grpSpPr>
        <p:cxnSp>
          <p:nvCxnSpPr>
            <p:cNvPr id="3" name="直線コネクタ 2">
              <a:extLst>
                <a:ext uri="{FF2B5EF4-FFF2-40B4-BE49-F238E27FC236}">
                  <a16:creationId xmlns:a16="http://schemas.microsoft.com/office/drawing/2014/main" id="{3CA60104-0732-AD12-C55F-3DBA73C6E65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0751301" y="12438934"/>
              <a:ext cx="90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E988747C-F8D5-4F2C-8733-47F476CF283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4" y="12176169"/>
              <a:ext cx="9823416" cy="461665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074588CD-00D1-AE3D-CD5E-213BCC9E2A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710415" y="12644821"/>
              <a:ext cx="10276712" cy="369332"/>
            </a:xfrm>
            <a:prstGeom prst="rect">
              <a:avLst/>
            </a:prstGeom>
            <a:noFill/>
          </p:spPr>
          <p:txBody>
            <a:bodyPr vert="horz" wrap="square" rtlCol="0" anchor="ctr">
              <a:spAutoFit/>
            </a:bodyPr>
            <a:lstStyle/>
            <a:p>
              <a:r>
                <a:rPr kumimoji="1" lang="en-US" altLang="ja-JP" sz="1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1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143E7FCE-3491-D40F-AEF9-8659E8F116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83714" y="12176168"/>
              <a:ext cx="1904696" cy="830997"/>
            </a:xfrm>
            <a:prstGeom prst="roundRect">
              <a:avLst>
                <a:gd name="adj" fmla="val 25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121" name="ガイド線の詳細">
            <a:extLst>
              <a:ext uri="{FF2B5EF4-FFF2-40B4-BE49-F238E27FC236}">
                <a16:creationId xmlns:a16="http://schemas.microsoft.com/office/drawing/2014/main" id="{DE844051-510F-AEF4-3037-5D10DA63236E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20484" y="12790825"/>
            <a:ext cx="10388155" cy="1440000"/>
            <a:chOff x="12937930" y="-36208"/>
            <a:chExt cx="10388155" cy="1440000"/>
          </a:xfrm>
        </p:grpSpPr>
        <p:cxnSp>
          <p:nvCxnSpPr>
            <p:cNvPr id="122" name="直線コネクタ 121">
              <a:extLst>
                <a:ext uri="{FF2B5EF4-FFF2-40B4-BE49-F238E27FC236}">
                  <a16:creationId xmlns:a16="http://schemas.microsoft.com/office/drawing/2014/main" id="{AC52363F-E4F0-609D-A76D-81C1F1E1053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コネクタ 122">
              <a:extLst>
                <a:ext uri="{FF2B5EF4-FFF2-40B4-BE49-F238E27FC236}">
                  <a16:creationId xmlns:a16="http://schemas.microsoft.com/office/drawing/2014/main" id="{60739B8F-8E55-E4AB-89D0-A7B3A923D292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コネクタ 123">
              <a:extLst>
                <a:ext uri="{FF2B5EF4-FFF2-40B4-BE49-F238E27FC236}">
                  <a16:creationId xmlns:a16="http://schemas.microsoft.com/office/drawing/2014/main" id="{3529C2AD-358E-890C-03FC-4F48438DD2B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テキスト ボックス 124">
              <a:extLst>
                <a:ext uri="{FF2B5EF4-FFF2-40B4-BE49-F238E27FC236}">
                  <a16:creationId xmlns:a16="http://schemas.microsoft.com/office/drawing/2014/main" id="{5E4A322A-D45A-58FC-52E6-15B1EE8E72C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126" name="正方形/長方形 125">
              <a:extLst>
                <a:ext uri="{FF2B5EF4-FFF2-40B4-BE49-F238E27FC236}">
                  <a16:creationId xmlns:a16="http://schemas.microsoft.com/office/drawing/2014/main" id="{3FDF8778-E54E-62D6-A60D-7AE0AEF5C6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27" name="正方形/長方形 126">
              <a:extLst>
                <a:ext uri="{FF2B5EF4-FFF2-40B4-BE49-F238E27FC236}">
                  <a16:creationId xmlns:a16="http://schemas.microsoft.com/office/drawing/2014/main" id="{C7B65FFE-FEFA-4EB8-4A0A-613F909969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折り線説明">
            <a:extLst>
              <a:ext uri="{FF2B5EF4-FFF2-40B4-BE49-F238E27FC236}">
                <a16:creationId xmlns:a16="http://schemas.microsoft.com/office/drawing/2014/main" id="{B8368BBA-45A6-2F2E-B90A-0F697F64C1C5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1375227" y="12877657"/>
            <a:ext cx="14324988" cy="1266335"/>
            <a:chOff x="11322996" y="13981033"/>
            <a:chExt cx="14324988" cy="1266335"/>
          </a:xfrm>
        </p:grpSpPr>
        <p:grpSp>
          <p:nvGrpSpPr>
            <p:cNvPr id="129" name="折り線などの説明書き">
              <a:extLst>
                <a:ext uri="{FF2B5EF4-FFF2-40B4-BE49-F238E27FC236}">
                  <a16:creationId xmlns:a16="http://schemas.microsoft.com/office/drawing/2014/main" id="{52FB65CC-DA43-63B1-9B65-34E909410A8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11675011" y="14462609"/>
              <a:ext cx="13584472" cy="417478"/>
              <a:chOff x="12411186" y="13597970"/>
              <a:chExt cx="13584472" cy="417478"/>
            </a:xfrm>
          </p:grpSpPr>
          <p:grpSp>
            <p:nvGrpSpPr>
              <p:cNvPr id="131" name="グループ化 130">
                <a:extLst>
                  <a:ext uri="{FF2B5EF4-FFF2-40B4-BE49-F238E27FC236}">
                    <a16:creationId xmlns:a16="http://schemas.microsoft.com/office/drawing/2014/main" id="{905C0572-0F5D-31AA-7088-67CA45C69400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12411186" y="13615338"/>
                <a:ext cx="3439190" cy="400110"/>
                <a:chOff x="13404964" y="13007479"/>
                <a:chExt cx="3439190" cy="400110"/>
              </a:xfrm>
            </p:grpSpPr>
            <p:cxnSp>
              <p:nvCxnSpPr>
                <p:cNvPr id="138" name="点線赤">
                  <a:extLst>
                    <a:ext uri="{FF2B5EF4-FFF2-40B4-BE49-F238E27FC236}">
                      <a16:creationId xmlns:a16="http://schemas.microsoft.com/office/drawing/2014/main" id="{A3B8E2A4-BC3D-246E-6E44-F35CAD5DE0D5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 userDrawn="1"/>
              </p:nvCxnSpPr>
              <p:spPr>
                <a:xfrm>
                  <a:off x="15044154" y="13207534"/>
                  <a:ext cx="1800000" cy="0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349B04D3-504D-F54E-0640-7ADA984E9BFF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007479"/>
                  <a:ext cx="21252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2000" b="1" dirty="0"/>
                    <a:t>※</a:t>
                  </a:r>
                  <a:r>
                    <a:rPr kumimoji="1" lang="ja-JP" altLang="en-US" sz="2000" b="1" dirty="0"/>
                    <a:t>谷折り線 →</a:t>
                  </a:r>
                </a:p>
              </p:txBody>
            </p:sp>
          </p:grpSp>
          <p:grpSp>
            <p:nvGrpSpPr>
              <p:cNvPr id="132" name="グループ化 131">
                <a:extLst>
                  <a:ext uri="{FF2B5EF4-FFF2-40B4-BE49-F238E27FC236}">
                    <a16:creationId xmlns:a16="http://schemas.microsoft.com/office/drawing/2014/main" id="{1FC605BF-2C47-406A-1E68-0EF04114262B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16273631" y="13597970"/>
                <a:ext cx="3425136" cy="400110"/>
                <a:chOff x="13404964" y="13424287"/>
                <a:chExt cx="3425136" cy="400110"/>
              </a:xfrm>
            </p:grpSpPr>
            <p:cxnSp>
              <p:nvCxnSpPr>
                <p:cNvPr id="136" name="点線赤">
                  <a:extLst>
                    <a:ext uri="{FF2B5EF4-FFF2-40B4-BE49-F238E27FC236}">
                      <a16:creationId xmlns:a16="http://schemas.microsoft.com/office/drawing/2014/main" id="{7311511B-A2EB-4574-8DDF-EDCA64757D3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 userDrawn="1"/>
              </p:nvCxnSpPr>
              <p:spPr>
                <a:xfrm>
                  <a:off x="15030100" y="13629797"/>
                  <a:ext cx="1800000" cy="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" name="テキスト ボックス 136">
                  <a:extLst>
                    <a:ext uri="{FF2B5EF4-FFF2-40B4-BE49-F238E27FC236}">
                      <a16:creationId xmlns:a16="http://schemas.microsoft.com/office/drawing/2014/main" id="{FFC75906-D36A-E55A-FA49-9C85DD947D29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424287"/>
                  <a:ext cx="21252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2000" b="1" dirty="0"/>
                    <a:t>※</a:t>
                  </a:r>
                  <a:r>
                    <a:rPr kumimoji="1" lang="ja-JP" altLang="en-US" sz="2000" b="1" dirty="0"/>
                    <a:t>山折り線 →</a:t>
                  </a:r>
                </a:p>
              </p:txBody>
            </p:sp>
          </p:grpSp>
          <p:grpSp>
            <p:nvGrpSpPr>
              <p:cNvPr id="133" name="グループ化 132">
                <a:extLst>
                  <a:ext uri="{FF2B5EF4-FFF2-40B4-BE49-F238E27FC236}">
                    <a16:creationId xmlns:a16="http://schemas.microsoft.com/office/drawing/2014/main" id="{5CDF680B-C979-4AB4-E1A8-036E4B005AEE}"/>
                  </a:ext>
                </a:extLst>
              </p:cNvPr>
              <p:cNvGrpSpPr>
                <a:grpSpLocks noGrp="1" noUngrp="1" noRot="1" noMove="1" noResize="1"/>
              </p:cNvGrpSpPr>
              <p:nvPr userDrawn="1"/>
            </p:nvGrpSpPr>
            <p:grpSpPr>
              <a:xfrm>
                <a:off x="20122022" y="13597970"/>
                <a:ext cx="5873636" cy="417478"/>
                <a:chOff x="13404964" y="13840980"/>
                <a:chExt cx="5873636" cy="417478"/>
              </a:xfrm>
            </p:grpSpPr>
            <p:sp>
              <p:nvSpPr>
                <p:cNvPr id="134" name="四角形: 角を丸くする 133">
                  <a:extLst>
                    <a:ext uri="{FF2B5EF4-FFF2-40B4-BE49-F238E27FC236}">
                      <a16:creationId xmlns:a16="http://schemas.microsoft.com/office/drawing/2014/main" id="{9A608823-BEB1-ACF3-22A8-4C61542201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7420421" y="13858347"/>
                  <a:ext cx="1858179" cy="400111"/>
                </a:xfrm>
                <a:prstGeom prst="roundRect">
                  <a:avLst>
                    <a:gd name="adj" fmla="val 0"/>
                  </a:avLst>
                </a:prstGeom>
                <a:solidFill>
                  <a:srgbClr val="C9CDD9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24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EB640F20-9DFA-0417-C73B-917330BD00FF}"/>
                    </a:ext>
                  </a:extLst>
                </p:cNvPr>
                <p:cNvSpPr txBox="1">
                  <a:spLocks noGrp="1" noRot="1" noMove="1" noResize="1" noEditPoints="1" noAdjustHandles="1" noChangeArrowheads="1" noChangeShapeType="1"/>
                </p:cNvSpPr>
                <p:nvPr userDrawn="1"/>
              </p:nvSpPr>
              <p:spPr>
                <a:xfrm>
                  <a:off x="13404964" y="13840980"/>
                  <a:ext cx="409246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ja-JP" sz="2000" b="1" dirty="0">
                      <a:solidFill>
                        <a:schemeClr val="tx1"/>
                      </a:solidFill>
                    </a:rPr>
                    <a:t>※</a:t>
                  </a:r>
                  <a:r>
                    <a:rPr kumimoji="1" lang="ja-JP" altLang="en-US" sz="2000" b="1" dirty="0">
                      <a:solidFill>
                        <a:schemeClr val="tx1"/>
                      </a:solidFill>
                    </a:rPr>
                    <a:t>組み立てたときに隠れる部分 →</a:t>
                  </a:r>
                </a:p>
              </p:txBody>
            </p:sp>
          </p:grpSp>
        </p:grpSp>
        <p:sp>
          <p:nvSpPr>
            <p:cNvPr id="130" name="四角形: 角を丸くする 129">
              <a:extLst>
                <a:ext uri="{FF2B5EF4-FFF2-40B4-BE49-F238E27FC236}">
                  <a16:creationId xmlns:a16="http://schemas.microsoft.com/office/drawing/2014/main" id="{4F307101-319C-5E47-8F16-29ED525AA94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322996" y="13981033"/>
              <a:ext cx="14324988" cy="1266335"/>
            </a:xfrm>
            <a:prstGeom prst="roundRect">
              <a:avLst>
                <a:gd name="adj" fmla="val 24349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ガイド線">
            <a:extLst>
              <a:ext uri="{FF2B5EF4-FFF2-40B4-BE49-F238E27FC236}">
                <a16:creationId xmlns:a16="http://schemas.microsoft.com/office/drawing/2014/main" id="{BDB11964-F9EB-6483-C667-1C4490EFAFCC}"/>
              </a:ext>
            </a:extLst>
          </p:cNvPr>
          <p:cNvGrpSpPr>
            <a:grpSpLocks/>
          </p:cNvGrpSpPr>
          <p:nvPr userDrawn="1"/>
        </p:nvGrpSpPr>
        <p:grpSpPr>
          <a:xfrm>
            <a:off x="1408315" y="2549696"/>
            <a:ext cx="23112259" cy="11323227"/>
            <a:chOff x="1944100" y="2549696"/>
            <a:chExt cx="23112259" cy="11323227"/>
          </a:xfrm>
        </p:grpSpPr>
        <p:grpSp>
          <p:nvGrpSpPr>
            <p:cNvPr id="8" name="ガイド線">
              <a:extLst>
                <a:ext uri="{FF2B5EF4-FFF2-40B4-BE49-F238E27FC236}">
                  <a16:creationId xmlns:a16="http://schemas.microsoft.com/office/drawing/2014/main" id="{031A56F0-585C-311C-E83D-4E81D7FE8451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1944100" y="2549696"/>
              <a:ext cx="23112259" cy="11323227"/>
              <a:chOff x="1944100" y="1962106"/>
              <a:chExt cx="23112259" cy="11323227"/>
            </a:xfrm>
          </p:grpSpPr>
          <p:grpSp>
            <p:nvGrpSpPr>
              <p:cNvPr id="26" name="グレー範囲">
                <a:extLst>
                  <a:ext uri="{FF2B5EF4-FFF2-40B4-BE49-F238E27FC236}">
                    <a16:creationId xmlns:a16="http://schemas.microsoft.com/office/drawing/2014/main" id="{AD40F24F-52A3-5430-44C3-E6A219B7792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135598" y="4418639"/>
                <a:ext cx="8729005" cy="7828848"/>
                <a:chOff x="9135598" y="4418639"/>
                <a:chExt cx="8729005" cy="7828848"/>
              </a:xfrm>
              <a:solidFill>
                <a:srgbClr val="C9CDD9"/>
              </a:solidFill>
            </p:grpSpPr>
            <p:sp>
              <p:nvSpPr>
                <p:cNvPr id="96" name="弦 95">
                  <a:extLst>
                    <a:ext uri="{FF2B5EF4-FFF2-40B4-BE49-F238E27FC236}">
                      <a16:creationId xmlns:a16="http://schemas.microsoft.com/office/drawing/2014/main" id="{BEDE6AA0-E7A6-A7B7-711C-871C8E4A92E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9135598" y="7549746"/>
                  <a:ext cx="8729005" cy="4697741"/>
                </a:xfrm>
                <a:prstGeom prst="chord">
                  <a:avLst>
                    <a:gd name="adj1" fmla="val 12281821"/>
                    <a:gd name="adj2" fmla="val 20112971"/>
                  </a:avLst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7" name="弦 96">
                  <a:extLst>
                    <a:ext uri="{FF2B5EF4-FFF2-40B4-BE49-F238E27FC236}">
                      <a16:creationId xmlns:a16="http://schemas.microsoft.com/office/drawing/2014/main" id="{AE0A3D8E-DF38-0ACB-5406-B5FF488306F8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9135598" y="4418639"/>
                  <a:ext cx="8729005" cy="4782700"/>
                </a:xfrm>
                <a:prstGeom prst="chord">
                  <a:avLst>
                    <a:gd name="adj1" fmla="val 12310957"/>
                    <a:gd name="adj2" fmla="val 20095203"/>
                  </a:avLst>
                </a:pr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7" name="点線青">
                <a:extLst>
                  <a:ext uri="{FF2B5EF4-FFF2-40B4-BE49-F238E27FC236}">
                    <a16:creationId xmlns:a16="http://schemas.microsoft.com/office/drawing/2014/main" id="{092FB3C1-B3DD-5760-29CB-091169CB761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709743" y="3228231"/>
                <a:ext cx="9580715" cy="5971058"/>
              </a:xfrm>
              <a:prstGeom prst="arc">
                <a:avLst>
                  <a:gd name="adj1" fmla="val 1997000"/>
                  <a:gd name="adj2" fmla="val 8810720"/>
                </a:avLst>
              </a:prstGeom>
              <a:ln w="12700">
                <a:solidFill>
                  <a:srgbClr val="00B0F0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28" name="点線赤">
                <a:extLst>
                  <a:ext uri="{FF2B5EF4-FFF2-40B4-BE49-F238E27FC236}">
                    <a16:creationId xmlns:a16="http://schemas.microsoft.com/office/drawing/2014/main" id="{9E3BC10C-3F39-9A63-46B8-2DDBBF30A6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70100" y="8368950"/>
                <a:ext cx="6660000" cy="0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lg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黒線">
                <a:extLst>
                  <a:ext uri="{FF2B5EF4-FFF2-40B4-BE49-F238E27FC236}">
                    <a16:creationId xmlns:a16="http://schemas.microsoft.com/office/drawing/2014/main" id="{87F9A825-96D9-AEFA-1E00-BF4ACA0012BD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2052100" y="2070106"/>
                <a:ext cx="22896000" cy="9084808"/>
                <a:chOff x="2052100" y="2070105"/>
                <a:chExt cx="22896000" cy="9084808"/>
              </a:xfrm>
            </p:grpSpPr>
            <p:sp>
              <p:nvSpPr>
                <p:cNvPr id="58" name="円弧 57">
                  <a:extLst>
                    <a:ext uri="{FF2B5EF4-FFF2-40B4-BE49-F238E27FC236}">
                      <a16:creationId xmlns:a16="http://schemas.microsoft.com/office/drawing/2014/main" id="{980FDB00-9580-C268-44F2-5FF108133E86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0185766" y="2070105"/>
                  <a:ext cx="6624000" cy="5823299"/>
                </a:xfrm>
                <a:prstGeom prst="arc">
                  <a:avLst>
                    <a:gd name="adj1" fmla="val 11183807"/>
                    <a:gd name="adj2" fmla="val 21079855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9" name="円弧 58">
                  <a:extLst>
                    <a:ext uri="{FF2B5EF4-FFF2-40B4-BE49-F238E27FC236}">
                      <a16:creationId xmlns:a16="http://schemas.microsoft.com/office/drawing/2014/main" id="{1237FBD9-5AC5-E7F0-E1DB-3BD8E44B5F81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500261">
                  <a:off x="14661032" y="3442878"/>
                  <a:ext cx="2125577" cy="4523335"/>
                </a:xfrm>
                <a:prstGeom prst="arc">
                  <a:avLst>
                    <a:gd name="adj1" fmla="val 18084450"/>
                    <a:gd name="adj2" fmla="val 2998911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0" name="円弧 59">
                  <a:extLst>
                    <a:ext uri="{FF2B5EF4-FFF2-40B4-BE49-F238E27FC236}">
                      <a16:creationId xmlns:a16="http://schemas.microsoft.com/office/drawing/2014/main" id="{A0E43D3E-836B-BC1F-D261-48FB69A84B73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1093291" flipH="1">
                  <a:off x="10212521" y="3434396"/>
                  <a:ext cx="2125577" cy="4489016"/>
                </a:xfrm>
                <a:prstGeom prst="arc">
                  <a:avLst>
                    <a:gd name="adj1" fmla="val 18372261"/>
                    <a:gd name="adj2" fmla="val 3051813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1" name="円弧 60">
                  <a:extLst>
                    <a:ext uri="{FF2B5EF4-FFF2-40B4-BE49-F238E27FC236}">
                      <a16:creationId xmlns:a16="http://schemas.microsoft.com/office/drawing/2014/main" id="{A5F566EB-CB0A-83FE-6943-F5A7730C0D43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0164020" y="5436693"/>
                  <a:ext cx="6672160" cy="5718220"/>
                </a:xfrm>
                <a:prstGeom prst="arc">
                  <a:avLst>
                    <a:gd name="adj1" fmla="val 83872"/>
                    <a:gd name="adj2" fmla="val 10720662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BF186C52-3B87-DC35-9E0B-52F9D41510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77048" y="6925952"/>
                  <a:ext cx="468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D82D2DF9-023D-EAB7-1F2B-D4FE3CDC68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9883" y="6925952"/>
                  <a:ext cx="8410005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DF47BEA7-614C-E75C-2717-2A4B7B9C72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43548" y="8368950"/>
                  <a:ext cx="802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84F7330F-5D69-3547-3EEE-7DB11BC5DD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47972" y="8368950"/>
                  <a:ext cx="432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D6DF73F3-9F5B-27E0-62F2-71FA7532A0D7}"/>
                    </a:ext>
                  </a:extLst>
                </p:cNvPr>
                <p:cNvCxnSpPr>
                  <a:cxnSpLocks/>
                  <a:endCxn id="87" idx="0"/>
                </p:cNvCxnSpPr>
                <p:nvPr/>
              </p:nvCxnSpPr>
              <p:spPr>
                <a:xfrm>
                  <a:off x="2052100" y="6991023"/>
                  <a:ext cx="549" cy="130429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DC6DEAAC-097E-CF46-13A1-63E4C84094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948100" y="6993404"/>
                  <a:ext cx="0" cy="131662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コネクタ 67">
                  <a:extLst>
                    <a:ext uri="{FF2B5EF4-FFF2-40B4-BE49-F238E27FC236}">
                      <a16:creationId xmlns:a16="http://schemas.microsoft.com/office/drawing/2014/main" id="{5C452C9E-0391-0AC5-F7C1-442267EC2D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31686" y="8367220"/>
                  <a:ext cx="58559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81A4A254-8F5A-781F-6138-7E284B1AC7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7707" y="8368493"/>
                  <a:ext cx="487664" cy="45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コネクタ 69">
                  <a:extLst>
                    <a:ext uri="{FF2B5EF4-FFF2-40B4-BE49-F238E27FC236}">
                      <a16:creationId xmlns:a16="http://schemas.microsoft.com/office/drawing/2014/main" id="{F2F3E748-F000-BDFF-4EBE-BB0B629D8198}"/>
                    </a:ext>
                  </a:extLst>
                </p:cNvPr>
                <p:cNvCxnSpPr>
                  <a:cxnSpLocks/>
                  <a:endCxn id="90" idx="0"/>
                </p:cNvCxnSpPr>
                <p:nvPr/>
              </p:nvCxnSpPr>
              <p:spPr>
                <a:xfrm>
                  <a:off x="3682447" y="8367220"/>
                  <a:ext cx="471927" cy="83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線コネクタ 70">
                  <a:extLst>
                    <a:ext uri="{FF2B5EF4-FFF2-40B4-BE49-F238E27FC236}">
                      <a16:creationId xmlns:a16="http://schemas.microsoft.com/office/drawing/2014/main" id="{66082A98-9DA3-8E5C-EA4D-3E8FA42D0A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76907" y="8115300"/>
                  <a:ext cx="162124" cy="25721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線コネクタ 71">
                  <a:extLst>
                    <a:ext uri="{FF2B5EF4-FFF2-40B4-BE49-F238E27FC236}">
                      <a16:creationId xmlns:a16="http://schemas.microsoft.com/office/drawing/2014/main" id="{6F9998F9-7C01-0688-01F6-1DD977DF28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76907" y="7619673"/>
                  <a:ext cx="0" cy="684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線コネクタ 72">
                  <a:extLst>
                    <a:ext uri="{FF2B5EF4-FFF2-40B4-BE49-F238E27FC236}">
                      <a16:creationId xmlns:a16="http://schemas.microsoft.com/office/drawing/2014/main" id="{0B6A22AB-AF52-40BF-4786-8054D128B8AD}"/>
                    </a:ext>
                  </a:extLst>
                </p:cNvPr>
                <p:cNvCxnSpPr>
                  <a:cxnSpLocks/>
                  <a:endCxn id="89" idx="2"/>
                </p:cNvCxnSpPr>
                <p:nvPr/>
              </p:nvCxnSpPr>
              <p:spPr>
                <a:xfrm flipH="1">
                  <a:off x="3490158" y="7614911"/>
                  <a:ext cx="1133" cy="68350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DA414D00-9AE4-FDAF-BA87-4D6336A273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491291" y="8102881"/>
                  <a:ext cx="190887" cy="26433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A561C327-AE5C-F3D6-FC09-B3DF720C18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22343" y="7619673"/>
                  <a:ext cx="0" cy="69035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A8E59CD5-C9CE-65D0-E63C-6E38CD7133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222343" y="8115300"/>
                  <a:ext cx="180185" cy="25365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A006AB25-431E-E267-9190-30B497ACB0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295525" y="6928023"/>
                  <a:ext cx="583372" cy="73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88617F4B-908E-5CB2-E202-55CEA13E83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63831" y="6926792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1A21DC0A-0060-CE46-0CD6-B73B1F48DE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848893" y="6925980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CBC0F1FE-90B0-B85C-C36B-BD50FEFEA3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12007" y="6925237"/>
                  <a:ext cx="196275" cy="27253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54326258-A7C3-DA17-F502-FA81CEFE78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2789995" y="6988642"/>
                  <a:ext cx="1520" cy="72476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D85B29DD-AC21-B45A-4B61-889BF59D97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508283" y="6993404"/>
                  <a:ext cx="0" cy="72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線コネクタ 82">
                  <a:extLst>
                    <a:ext uri="{FF2B5EF4-FFF2-40B4-BE49-F238E27FC236}">
                      <a16:creationId xmlns:a16="http://schemas.microsoft.com/office/drawing/2014/main" id="{624BAF91-BF78-F12A-C493-899377EDD2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031359" y="6921857"/>
                  <a:ext cx="206342" cy="28111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線コネクタ 83">
                  <a:extLst>
                    <a:ext uri="{FF2B5EF4-FFF2-40B4-BE49-F238E27FC236}">
                      <a16:creationId xmlns:a16="http://schemas.microsoft.com/office/drawing/2014/main" id="{3767AE73-D0E1-88E6-E346-2DF640DC91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4239335" y="6993404"/>
                  <a:ext cx="0" cy="72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線コネクタ 84">
                  <a:extLst>
                    <a:ext uri="{FF2B5EF4-FFF2-40B4-BE49-F238E27FC236}">
                      <a16:creationId xmlns:a16="http://schemas.microsoft.com/office/drawing/2014/main" id="{C82DCE96-BB4C-F3B3-AF71-61051D3A08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91332" y="6924189"/>
                  <a:ext cx="200183" cy="27358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円弧 85">
                  <a:extLst>
                    <a:ext uri="{FF2B5EF4-FFF2-40B4-BE49-F238E27FC236}">
                      <a16:creationId xmlns:a16="http://schemas.microsoft.com/office/drawing/2014/main" id="{782D3F8B-0FAD-B424-8E0B-ECD06327122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052101" y="6926570"/>
                  <a:ext cx="144000" cy="144000"/>
                </a:xfrm>
                <a:prstGeom prst="arc">
                  <a:avLst>
                    <a:gd name="adj1" fmla="val 16293084"/>
                    <a:gd name="adj2" fmla="val 21387118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" name="円弧 86">
                  <a:extLst>
                    <a:ext uri="{FF2B5EF4-FFF2-40B4-BE49-F238E27FC236}">
                      <a16:creationId xmlns:a16="http://schemas.microsoft.com/office/drawing/2014/main" id="{B823AA95-5A23-E6F3-A184-9E490297BDA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052645" y="8222569"/>
                  <a:ext cx="144000" cy="144000"/>
                </a:xfrm>
                <a:prstGeom prst="arc">
                  <a:avLst>
                    <a:gd name="adj1" fmla="val 35676"/>
                    <a:gd name="adj2" fmla="val 5581349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88" name="円弧 87">
                  <a:extLst>
                    <a:ext uri="{FF2B5EF4-FFF2-40B4-BE49-F238E27FC236}">
                      <a16:creationId xmlns:a16="http://schemas.microsoft.com/office/drawing/2014/main" id="{7DC43C2C-E389-BC23-7CED-3FA3E53B125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649615" y="8241781"/>
                  <a:ext cx="126000" cy="126000"/>
                </a:xfrm>
                <a:prstGeom prst="arc">
                  <a:avLst>
                    <a:gd name="adj1" fmla="val 5354344"/>
                    <a:gd name="adj2" fmla="val 11174718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9" name="円弧 88">
                  <a:extLst>
                    <a:ext uri="{FF2B5EF4-FFF2-40B4-BE49-F238E27FC236}">
                      <a16:creationId xmlns:a16="http://schemas.microsoft.com/office/drawing/2014/main" id="{386DB3C9-35C3-3DBD-8146-72D425690D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3364532" y="8242267"/>
                  <a:ext cx="126000" cy="126000"/>
                </a:xfrm>
                <a:prstGeom prst="arc">
                  <a:avLst>
                    <a:gd name="adj1" fmla="val 5354344"/>
                    <a:gd name="adj2" fmla="val 11174718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90" name="円弧 89">
                  <a:extLst>
                    <a:ext uri="{FF2B5EF4-FFF2-40B4-BE49-F238E27FC236}">
                      <a16:creationId xmlns:a16="http://schemas.microsoft.com/office/drawing/2014/main" id="{139A64CE-D172-6EFD-30E1-02EA84FC0B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4096574" y="8242267"/>
                  <a:ext cx="126000" cy="126000"/>
                </a:xfrm>
                <a:prstGeom prst="arc">
                  <a:avLst>
                    <a:gd name="adj1" fmla="val 5115915"/>
                    <a:gd name="adj2" fmla="val 11174718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91" name="円弧 90">
                  <a:extLst>
                    <a:ext uri="{FF2B5EF4-FFF2-40B4-BE49-F238E27FC236}">
                      <a16:creationId xmlns:a16="http://schemas.microsoft.com/office/drawing/2014/main" id="{EBA49BF8-BE98-718F-6834-345446B786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4803552" y="8224950"/>
                  <a:ext cx="144000" cy="144000"/>
                </a:xfrm>
                <a:prstGeom prst="arc">
                  <a:avLst>
                    <a:gd name="adj1" fmla="val 5159331"/>
                    <a:gd name="adj2" fmla="val 10832808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2" name="円弧 91">
                  <a:extLst>
                    <a:ext uri="{FF2B5EF4-FFF2-40B4-BE49-F238E27FC236}">
                      <a16:creationId xmlns:a16="http://schemas.microsoft.com/office/drawing/2014/main" id="{1E1AF248-1B46-D2DE-A53D-DF1B307879C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4803556" y="6927279"/>
                  <a:ext cx="144000" cy="144000"/>
                </a:xfrm>
                <a:prstGeom prst="arc">
                  <a:avLst>
                    <a:gd name="adj1" fmla="val 10403051"/>
                    <a:gd name="adj2" fmla="val 16005584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93" name="円弧 92">
                  <a:extLst>
                    <a:ext uri="{FF2B5EF4-FFF2-40B4-BE49-F238E27FC236}">
                      <a16:creationId xmlns:a16="http://schemas.microsoft.com/office/drawing/2014/main" id="{9E5D7468-F288-065C-2D2C-F971F3D6042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3508826" y="6926733"/>
                  <a:ext cx="126000" cy="126000"/>
                </a:xfrm>
                <a:prstGeom prst="arc">
                  <a:avLst>
                    <a:gd name="adj1" fmla="val 15984578"/>
                    <a:gd name="adj2" fmla="val 201237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94" name="円弧 93">
                  <a:extLst>
                    <a:ext uri="{FF2B5EF4-FFF2-40B4-BE49-F238E27FC236}">
                      <a16:creationId xmlns:a16="http://schemas.microsoft.com/office/drawing/2014/main" id="{5ACDEC07-2422-5863-9FFF-88A2BB3DD8D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2789995" y="6925642"/>
                  <a:ext cx="126000" cy="126000"/>
                </a:xfrm>
                <a:prstGeom prst="arc">
                  <a:avLst>
                    <a:gd name="adj1" fmla="val 15984578"/>
                    <a:gd name="adj2" fmla="val 201237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95" name="円弧 94">
                  <a:extLst>
                    <a:ext uri="{FF2B5EF4-FFF2-40B4-BE49-F238E27FC236}">
                      <a16:creationId xmlns:a16="http://schemas.microsoft.com/office/drawing/2014/main" id="{17FC4F4E-64E0-A353-A22F-82A198BEBE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flipH="1">
                  <a:off x="24239333" y="6927279"/>
                  <a:ext cx="126000" cy="126000"/>
                </a:xfrm>
                <a:prstGeom prst="arc">
                  <a:avLst>
                    <a:gd name="adj1" fmla="val 15984578"/>
                    <a:gd name="adj2" fmla="val 201237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grpSp>
            <p:nvGrpSpPr>
              <p:cNvPr id="30" name="ピンク線">
                <a:extLst>
                  <a:ext uri="{FF2B5EF4-FFF2-40B4-BE49-F238E27FC236}">
                    <a16:creationId xmlns:a16="http://schemas.microsoft.com/office/drawing/2014/main" id="{257A2320-9E87-32B0-6D1A-48B9CA85AC8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864316" y="2177850"/>
                <a:ext cx="15276244" cy="11107483"/>
                <a:chOff x="5864316" y="2177850"/>
                <a:chExt cx="15276244" cy="11107483"/>
              </a:xfrm>
            </p:grpSpPr>
            <p:sp>
              <p:nvSpPr>
                <p:cNvPr id="46" name="点線青">
                  <a:extLst>
                    <a:ext uri="{FF2B5EF4-FFF2-40B4-BE49-F238E27FC236}">
                      <a16:creationId xmlns:a16="http://schemas.microsoft.com/office/drawing/2014/main" id="{166A49BB-8FBA-14D0-9EB3-7F5EDB296764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8709743" y="3510116"/>
                  <a:ext cx="9580715" cy="5789423"/>
                </a:xfrm>
                <a:prstGeom prst="arc">
                  <a:avLst>
                    <a:gd name="adj1" fmla="val 2015583"/>
                    <a:gd name="adj2" fmla="val 8783340"/>
                  </a:avLst>
                </a:prstGeom>
                <a:ln w="12700">
                  <a:solidFill>
                    <a:srgbClr val="FF3399"/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47" name="円弧 46">
                  <a:extLst>
                    <a:ext uri="{FF2B5EF4-FFF2-40B4-BE49-F238E27FC236}">
                      <a16:creationId xmlns:a16="http://schemas.microsoft.com/office/drawing/2014/main" id="{A5C7C024-8D43-6E78-BE89-69AD57B01BA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248117" y="5373647"/>
                  <a:ext cx="6503966" cy="5673536"/>
                </a:xfrm>
                <a:prstGeom prst="arc">
                  <a:avLst>
                    <a:gd name="adj1" fmla="val 359785"/>
                    <a:gd name="adj2" fmla="val 10450516"/>
                  </a:avLst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8" name="円弧 47">
                  <a:extLst>
                    <a:ext uri="{FF2B5EF4-FFF2-40B4-BE49-F238E27FC236}">
                      <a16:creationId xmlns:a16="http://schemas.microsoft.com/office/drawing/2014/main" id="{A785EBF1-2DAF-1AB1-7297-9DD51DBBEB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296100" y="2177850"/>
                  <a:ext cx="6408000" cy="5633411"/>
                </a:xfrm>
                <a:prstGeom prst="arc">
                  <a:avLst>
                    <a:gd name="adj1" fmla="val 11116944"/>
                    <a:gd name="adj2" fmla="val 21079855"/>
                  </a:avLst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9" name="円弧 48">
                  <a:extLst>
                    <a:ext uri="{FF2B5EF4-FFF2-40B4-BE49-F238E27FC236}">
                      <a16:creationId xmlns:a16="http://schemas.microsoft.com/office/drawing/2014/main" id="{9D30E5AA-33CB-E586-7684-3B79D9E78A18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464441">
                  <a:off x="14561156" y="3437700"/>
                  <a:ext cx="2125577" cy="4426753"/>
                </a:xfrm>
                <a:prstGeom prst="arc">
                  <a:avLst>
                    <a:gd name="adj1" fmla="val 18243943"/>
                    <a:gd name="adj2" fmla="val 3350965"/>
                  </a:avLst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0" name="円弧 49">
                  <a:extLst>
                    <a:ext uri="{FF2B5EF4-FFF2-40B4-BE49-F238E27FC236}">
                      <a16:creationId xmlns:a16="http://schemas.microsoft.com/office/drawing/2014/main" id="{09C64170-6DF7-11A9-C154-0317A3D8559F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1346026" flipH="1">
                  <a:off x="10300080" y="3220478"/>
                  <a:ext cx="2125577" cy="4468353"/>
                </a:xfrm>
                <a:prstGeom prst="arc">
                  <a:avLst>
                    <a:gd name="adj1" fmla="val 19172807"/>
                    <a:gd name="adj2" fmla="val 3778442"/>
                  </a:avLst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8B8F91AF-F169-0F4C-9A05-A6B8262687F7}"/>
                    </a:ext>
                  </a:extLst>
                </p:cNvPr>
                <p:cNvCxnSpPr>
                  <a:cxnSpLocks/>
                  <a:endCxn id="50" idx="2"/>
                </p:cNvCxnSpPr>
                <p:nvPr/>
              </p:nvCxnSpPr>
              <p:spPr>
                <a:xfrm flipV="1">
                  <a:off x="5870292" y="7031613"/>
                  <a:ext cx="4829909" cy="576"/>
                </a:xfrm>
                <a:prstGeom prst="line">
                  <a:avLst/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B602FA25-B4AD-33C9-9A8C-9892FB3173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311204" y="7032189"/>
                  <a:ext cx="4824000" cy="0"/>
                </a:xfrm>
                <a:prstGeom prst="line">
                  <a:avLst/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点線青">
                  <a:extLst>
                    <a:ext uri="{FF2B5EF4-FFF2-40B4-BE49-F238E27FC236}">
                      <a16:creationId xmlns:a16="http://schemas.microsoft.com/office/drawing/2014/main" id="{A69EBF21-3AF8-A03F-ED17-ACB35073EC4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V="1">
                  <a:off x="8709743" y="7434728"/>
                  <a:ext cx="9580715" cy="5850605"/>
                </a:xfrm>
                <a:prstGeom prst="arc">
                  <a:avLst>
                    <a:gd name="adj1" fmla="val 1923971"/>
                    <a:gd name="adj2" fmla="val 8870334"/>
                  </a:avLst>
                </a:prstGeom>
                <a:ln w="12700">
                  <a:solidFill>
                    <a:srgbClr val="FF3399"/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EC77AF8F-CCE0-4D88-FEDA-7EEB4C0E0C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843548" y="8260950"/>
                  <a:ext cx="4291656" cy="0"/>
                </a:xfrm>
                <a:prstGeom prst="line">
                  <a:avLst/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37E97D0D-E690-931C-9384-675A05D1D051}"/>
                    </a:ext>
                  </a:extLst>
                </p:cNvPr>
                <p:cNvCxnSpPr>
                  <a:cxnSpLocks/>
                  <a:endCxn id="53" idx="2"/>
                </p:cNvCxnSpPr>
                <p:nvPr/>
              </p:nvCxnSpPr>
              <p:spPr>
                <a:xfrm>
                  <a:off x="5870286" y="8260950"/>
                  <a:ext cx="4292400" cy="562"/>
                </a:xfrm>
                <a:prstGeom prst="line">
                  <a:avLst/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77566C0A-356C-E914-3A1B-993D44226C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64316" y="7032189"/>
                  <a:ext cx="0" cy="1228761"/>
                </a:xfrm>
                <a:prstGeom prst="line">
                  <a:avLst/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47962C31-61C5-B6E3-21C6-FDEDE12B97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140560" y="7032189"/>
                  <a:ext cx="0" cy="1228761"/>
                </a:xfrm>
                <a:prstGeom prst="line">
                  <a:avLst/>
                </a:prstGeom>
                <a:ln w="12700">
                  <a:solidFill>
                    <a:srgbClr val="FF33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緑線">
                <a:extLst>
                  <a:ext uri="{FF2B5EF4-FFF2-40B4-BE49-F238E27FC236}">
                    <a16:creationId xmlns:a16="http://schemas.microsoft.com/office/drawing/2014/main" id="{BF4CBD9D-FE3B-4F5F-52C3-ECDF43B23C9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44100" y="1962106"/>
                <a:ext cx="23112259" cy="9298424"/>
                <a:chOff x="1944100" y="1962106"/>
                <a:chExt cx="23112259" cy="9298424"/>
              </a:xfrm>
            </p:grpSpPr>
            <p:sp>
              <p:nvSpPr>
                <p:cNvPr id="32" name="円弧 31">
                  <a:extLst>
                    <a:ext uri="{FF2B5EF4-FFF2-40B4-BE49-F238E27FC236}">
                      <a16:creationId xmlns:a16="http://schemas.microsoft.com/office/drawing/2014/main" id="{4356096B-6081-0BF9-6D65-AFC3B8982A0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043660" y="5320842"/>
                  <a:ext cx="6912880" cy="5939688"/>
                </a:xfrm>
                <a:prstGeom prst="arc">
                  <a:avLst>
                    <a:gd name="adj1" fmla="val 185180"/>
                    <a:gd name="adj2" fmla="val 10607286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" name="円弧 32">
                  <a:extLst>
                    <a:ext uri="{FF2B5EF4-FFF2-40B4-BE49-F238E27FC236}">
                      <a16:creationId xmlns:a16="http://schemas.microsoft.com/office/drawing/2014/main" id="{07FBAE5A-7547-9A1B-234B-70CB95EE6C4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080100" y="1962106"/>
                  <a:ext cx="6840000" cy="6013191"/>
                </a:xfrm>
                <a:prstGeom prst="arc">
                  <a:avLst>
                    <a:gd name="adj1" fmla="val 11096540"/>
                    <a:gd name="adj2" fmla="val 21121234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4" name="円弧 33">
                  <a:extLst>
                    <a:ext uri="{FF2B5EF4-FFF2-40B4-BE49-F238E27FC236}">
                      <a16:creationId xmlns:a16="http://schemas.microsoft.com/office/drawing/2014/main" id="{3C859E5B-487A-1CFF-B1A8-E496710E2323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500261">
                  <a:off x="14714739" y="3411707"/>
                  <a:ext cx="2186215" cy="4597677"/>
                </a:xfrm>
                <a:prstGeom prst="arc">
                  <a:avLst>
                    <a:gd name="adj1" fmla="val 18178741"/>
                    <a:gd name="adj2" fmla="val 2672027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5" name="円弧 34">
                  <a:extLst>
                    <a:ext uri="{FF2B5EF4-FFF2-40B4-BE49-F238E27FC236}">
                      <a16:creationId xmlns:a16="http://schemas.microsoft.com/office/drawing/2014/main" id="{2B67E17D-9D9D-3D89-D7A7-0EEA302D0D21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21093291" flipH="1">
                  <a:off x="10115924" y="3352412"/>
                  <a:ext cx="2125577" cy="4736198"/>
                </a:xfrm>
                <a:prstGeom prst="arc">
                  <a:avLst>
                    <a:gd name="adj1" fmla="val 18445041"/>
                    <a:gd name="adj2" fmla="val 2688553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6" name="直線コネクタ 35">
                  <a:extLst>
                    <a:ext uri="{FF2B5EF4-FFF2-40B4-BE49-F238E27FC236}">
                      <a16:creationId xmlns:a16="http://schemas.microsoft.com/office/drawing/2014/main" id="{4D202769-497E-2596-3EB6-FC188CF2C824}"/>
                    </a:ext>
                  </a:extLst>
                </p:cNvPr>
                <p:cNvCxnSpPr>
                  <a:cxnSpLocks/>
                  <a:endCxn id="44" idx="0"/>
                </p:cNvCxnSpPr>
                <p:nvPr/>
              </p:nvCxnSpPr>
              <p:spPr>
                <a:xfrm flipV="1">
                  <a:off x="16646116" y="6815908"/>
                  <a:ext cx="8212114" cy="281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線コネクタ 36">
                  <a:extLst>
                    <a:ext uri="{FF2B5EF4-FFF2-40B4-BE49-F238E27FC236}">
                      <a16:creationId xmlns:a16="http://schemas.microsoft.com/office/drawing/2014/main" id="{085C2F85-15B6-1121-F372-B9E8C37D44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956540" y="8478001"/>
                  <a:ext cx="7940175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線コネクタ 37">
                  <a:extLst>
                    <a:ext uri="{FF2B5EF4-FFF2-40B4-BE49-F238E27FC236}">
                      <a16:creationId xmlns:a16="http://schemas.microsoft.com/office/drawing/2014/main" id="{B7318DA0-120E-6B8F-863C-B035C2FBBC45}"/>
                    </a:ext>
                  </a:extLst>
                </p:cNvPr>
                <p:cNvCxnSpPr>
                  <a:cxnSpLocks/>
                  <a:stCxn id="42" idx="2"/>
                </p:cNvCxnSpPr>
                <p:nvPr/>
              </p:nvCxnSpPr>
              <p:spPr>
                <a:xfrm>
                  <a:off x="2105153" y="6815699"/>
                  <a:ext cx="8257994" cy="49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線コネクタ 38">
                  <a:extLst>
                    <a:ext uri="{FF2B5EF4-FFF2-40B4-BE49-F238E27FC236}">
                      <a16:creationId xmlns:a16="http://schemas.microsoft.com/office/drawing/2014/main" id="{A98E0CDA-6B0A-285C-F18E-7A3816DA73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9883" y="8477508"/>
                  <a:ext cx="7923777" cy="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線コネクタ 39">
                  <a:extLst>
                    <a:ext uri="{FF2B5EF4-FFF2-40B4-BE49-F238E27FC236}">
                      <a16:creationId xmlns:a16="http://schemas.microsoft.com/office/drawing/2014/main" id="{D0AA2424-39B1-3F7C-76BC-3E317B955D77}"/>
                    </a:ext>
                  </a:extLst>
                </p:cNvPr>
                <p:cNvCxnSpPr>
                  <a:cxnSpLocks/>
                  <a:stCxn id="42" idx="0"/>
                  <a:endCxn id="43" idx="2"/>
                </p:cNvCxnSpPr>
                <p:nvPr/>
              </p:nvCxnSpPr>
              <p:spPr>
                <a:xfrm>
                  <a:off x="1944155" y="6990231"/>
                  <a:ext cx="1289" cy="1301902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線コネクタ 40">
                  <a:extLst>
                    <a:ext uri="{FF2B5EF4-FFF2-40B4-BE49-F238E27FC236}">
                      <a16:creationId xmlns:a16="http://schemas.microsoft.com/office/drawing/2014/main" id="{27C038A5-6E4A-1FB3-7A89-59D0464520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055552" y="6990231"/>
                  <a:ext cx="807" cy="1296000"/>
                </a:xfrm>
                <a:prstGeom prst="line">
                  <a:avLst/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円弧 41">
                  <a:extLst>
                    <a:ext uri="{FF2B5EF4-FFF2-40B4-BE49-F238E27FC236}">
                      <a16:creationId xmlns:a16="http://schemas.microsoft.com/office/drawing/2014/main" id="{2C690E76-9520-2926-0714-AB57DECFCE8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44100" y="6814699"/>
                  <a:ext cx="360000" cy="360000"/>
                </a:xfrm>
                <a:prstGeom prst="arc">
                  <a:avLst>
                    <a:gd name="adj1" fmla="val 10885332"/>
                    <a:gd name="adj2" fmla="val 15837461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" name="円弧 42">
                  <a:extLst>
                    <a:ext uri="{FF2B5EF4-FFF2-40B4-BE49-F238E27FC236}">
                      <a16:creationId xmlns:a16="http://schemas.microsoft.com/office/drawing/2014/main" id="{7C49C93C-C1E8-32EE-7BE9-FCDAE220D4C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945400" y="8116132"/>
                  <a:ext cx="360000" cy="360000"/>
                </a:xfrm>
                <a:prstGeom prst="arc">
                  <a:avLst>
                    <a:gd name="adj1" fmla="val 5413673"/>
                    <a:gd name="adj2" fmla="val 10876383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4" name="円弧 43">
                  <a:extLst>
                    <a:ext uri="{FF2B5EF4-FFF2-40B4-BE49-F238E27FC236}">
                      <a16:creationId xmlns:a16="http://schemas.microsoft.com/office/drawing/2014/main" id="{59938F48-D018-257A-9A89-A516CC4F221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4696359" y="6814993"/>
                  <a:ext cx="360000" cy="360000"/>
                </a:xfrm>
                <a:prstGeom prst="arc">
                  <a:avLst>
                    <a:gd name="adj1" fmla="val 15853172"/>
                    <a:gd name="adj2" fmla="val 90645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5" name="円弧 44">
                  <a:extLst>
                    <a:ext uri="{FF2B5EF4-FFF2-40B4-BE49-F238E27FC236}">
                      <a16:creationId xmlns:a16="http://schemas.microsoft.com/office/drawing/2014/main" id="{6F7A935B-A5B4-DC8C-A79C-12358F2819A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4695283" y="8116132"/>
                  <a:ext cx="360000" cy="360000"/>
                </a:xfrm>
                <a:prstGeom prst="arc">
                  <a:avLst>
                    <a:gd name="adj1" fmla="val 21216450"/>
                    <a:gd name="adj2" fmla="val 5227675"/>
                  </a:avLst>
                </a:prstGeom>
                <a:ln w="12700">
                  <a:solidFill>
                    <a:srgbClr val="00FFCC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grpSp>
          <p:nvGrpSpPr>
            <p:cNvPr id="9" name="黒線追加分">
              <a:extLst>
                <a:ext uri="{FF2B5EF4-FFF2-40B4-BE49-F238E27FC236}">
                  <a16:creationId xmlns:a16="http://schemas.microsoft.com/office/drawing/2014/main" id="{6A5E3835-01C1-9C11-406A-4B4E94DD14D7}"/>
                </a:ext>
              </a:extLst>
            </p:cNvPr>
            <p:cNvGrpSpPr>
              <a:grpSpLocks/>
            </p:cNvGrpSpPr>
            <p:nvPr userDrawn="1"/>
          </p:nvGrpSpPr>
          <p:grpSpPr>
            <a:xfrm>
              <a:off x="4398333" y="7509587"/>
              <a:ext cx="18194346" cy="1448250"/>
              <a:chOff x="4398333" y="7509587"/>
              <a:chExt cx="18194346" cy="1448250"/>
            </a:xfrm>
          </p:grpSpPr>
          <p:cxnSp>
            <p:nvCxnSpPr>
              <p:cNvPr id="10" name="直線コネクタ 9">
                <a:extLst>
                  <a:ext uri="{FF2B5EF4-FFF2-40B4-BE49-F238E27FC236}">
                    <a16:creationId xmlns:a16="http://schemas.microsoft.com/office/drawing/2014/main" id="{C03C27AA-015C-7EED-0D4E-69392C331C8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4941491" y="8207264"/>
                <a:ext cx="0" cy="6903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3E3414EB-011B-A4BC-2332-333B5A4C33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5653494" y="8207264"/>
                <a:ext cx="0" cy="69035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>
                <a:extLst>
                  <a:ext uri="{FF2B5EF4-FFF2-40B4-BE49-F238E27FC236}">
                    <a16:creationId xmlns:a16="http://schemas.microsoft.com/office/drawing/2014/main" id="{62EDAF87-921C-6C35-2CC0-A66CF7C30F77}"/>
                  </a:ext>
                </a:extLst>
              </p:cNvPr>
              <p:cNvCxnSpPr>
                <a:cxnSpLocks/>
                <a:endCxn id="15" idx="0"/>
              </p:cNvCxnSpPr>
              <p:nvPr userDrawn="1"/>
            </p:nvCxnSpPr>
            <p:spPr>
              <a:xfrm>
                <a:off x="4398333" y="8955112"/>
                <a:ext cx="477068" cy="63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265E4732-F8CA-0498-0D25-3EA59360E07B}"/>
                  </a:ext>
                </a:extLst>
              </p:cNvPr>
              <p:cNvCxnSpPr>
                <a:cxnSpLocks/>
                <a:endCxn id="16" idx="0"/>
              </p:cNvCxnSpPr>
              <p:nvPr userDrawn="1"/>
            </p:nvCxnSpPr>
            <p:spPr>
              <a:xfrm flipV="1">
                <a:off x="5133450" y="8955734"/>
                <a:ext cx="448906" cy="116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B958AED1-B2F1-80DA-3CA2-AD787CD0FE3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 flipV="1">
                <a:off x="4945181" y="8699267"/>
                <a:ext cx="186966" cy="2569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円弧 14">
                <a:extLst>
                  <a:ext uri="{FF2B5EF4-FFF2-40B4-BE49-F238E27FC236}">
                    <a16:creationId xmlns:a16="http://schemas.microsoft.com/office/drawing/2014/main" id="{F949830A-21C0-43DB-C86A-EE0D43F516B5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flipH="1">
                <a:off x="4814635" y="8829784"/>
                <a:ext cx="126000" cy="126000"/>
              </a:xfrm>
              <a:prstGeom prst="arc">
                <a:avLst>
                  <a:gd name="adj1" fmla="val 5278081"/>
                  <a:gd name="adj2" fmla="val 1117471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6" name="円弧 15">
                <a:extLst>
                  <a:ext uri="{FF2B5EF4-FFF2-40B4-BE49-F238E27FC236}">
                    <a16:creationId xmlns:a16="http://schemas.microsoft.com/office/drawing/2014/main" id="{EF951241-7CED-8051-18E0-0E4F29463C26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flipH="1">
                <a:off x="5527709" y="8830290"/>
                <a:ext cx="126000" cy="126000"/>
              </a:xfrm>
              <a:prstGeom prst="arc">
                <a:avLst>
                  <a:gd name="adj1" fmla="val 4942831"/>
                  <a:gd name="adj2" fmla="val 11174718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cxnSp>
            <p:nvCxnSpPr>
              <p:cNvPr id="17" name="直線コネクタ 16">
                <a:extLst>
                  <a:ext uri="{FF2B5EF4-FFF2-40B4-BE49-F238E27FC236}">
                    <a16:creationId xmlns:a16="http://schemas.microsoft.com/office/drawing/2014/main" id="{4F9EE27A-425A-AD5C-6F24-4ED284668C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 flipV="1">
                <a:off x="5656878" y="8699267"/>
                <a:ext cx="190546" cy="25857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362D49D0-5E81-2126-B72C-B8E44D7FF91F}"/>
                  </a:ext>
                </a:extLst>
              </p:cNvPr>
              <p:cNvCxnSpPr>
                <a:cxnSpLocks/>
                <a:endCxn id="24" idx="0"/>
              </p:cNvCxnSpPr>
              <p:nvPr userDrawn="1"/>
            </p:nvCxnSpPr>
            <p:spPr>
              <a:xfrm flipH="1" flipV="1">
                <a:off x="22147999" y="7512053"/>
                <a:ext cx="444680" cy="154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88D51DA3-16EE-9F8B-5F6D-B9AF65CE6B85}"/>
                  </a:ext>
                </a:extLst>
              </p:cNvPr>
              <p:cNvCxnSpPr>
                <a:cxnSpLocks/>
                <a:endCxn id="25" idx="0"/>
              </p:cNvCxnSpPr>
              <p:nvPr userDrawn="1"/>
            </p:nvCxnSpPr>
            <p:spPr>
              <a:xfrm flipH="1" flipV="1">
                <a:off x="21419288" y="7512053"/>
                <a:ext cx="451223" cy="154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66973400-3E61-D406-A48A-2E50C7C8BC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1866672" y="7511779"/>
                <a:ext cx="216270" cy="27878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EE887688-4EF5-12BD-6683-9952C8EB29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1153053" y="7509587"/>
                <a:ext cx="200183" cy="2735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>
                <a:extLst>
                  <a:ext uri="{FF2B5EF4-FFF2-40B4-BE49-F238E27FC236}">
                    <a16:creationId xmlns:a16="http://schemas.microsoft.com/office/drawing/2014/main" id="{850C8473-0B5C-B2B1-CB76-394375A7D805}"/>
                  </a:ext>
                </a:extLst>
              </p:cNvPr>
              <p:cNvCxnSpPr>
                <a:cxnSpLocks/>
                <a:endCxn id="24" idx="2"/>
              </p:cNvCxnSpPr>
              <p:nvPr userDrawn="1"/>
            </p:nvCxnSpPr>
            <p:spPr>
              <a:xfrm flipV="1">
                <a:off x="22081891" y="7585620"/>
                <a:ext cx="77" cy="7178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B0EC2E78-056F-E6E6-76CD-9F01EB32A9A4}"/>
                  </a:ext>
                </a:extLst>
              </p:cNvPr>
              <p:cNvCxnSpPr>
                <a:cxnSpLocks/>
                <a:endCxn id="25" idx="2"/>
              </p:cNvCxnSpPr>
              <p:nvPr userDrawn="1"/>
            </p:nvCxnSpPr>
            <p:spPr>
              <a:xfrm flipH="1" flipV="1">
                <a:off x="21352454" y="7578665"/>
                <a:ext cx="765" cy="72391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円弧 23">
                <a:extLst>
                  <a:ext uri="{FF2B5EF4-FFF2-40B4-BE49-F238E27FC236}">
                    <a16:creationId xmlns:a16="http://schemas.microsoft.com/office/drawing/2014/main" id="{3053080D-DC47-EDB8-8FD2-14528C7D0D5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flipH="1">
                <a:off x="22081054" y="7511929"/>
                <a:ext cx="126000" cy="126000"/>
              </a:xfrm>
              <a:prstGeom prst="arc">
                <a:avLst>
                  <a:gd name="adj1" fmla="val 15984578"/>
                  <a:gd name="adj2" fmla="val 586231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5" name="円弧 24">
                <a:extLst>
                  <a:ext uri="{FF2B5EF4-FFF2-40B4-BE49-F238E27FC236}">
                    <a16:creationId xmlns:a16="http://schemas.microsoft.com/office/drawing/2014/main" id="{1A119EB4-C372-E718-3C10-8CA8AB50A60A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 flipH="1">
                <a:off x="21352343" y="7511929"/>
                <a:ext cx="126000" cy="126000"/>
              </a:xfrm>
              <a:prstGeom prst="arc">
                <a:avLst>
                  <a:gd name="adj1" fmla="val 15984578"/>
                  <a:gd name="adj2" fmla="val 203993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</p:grpSp>
      </p:grpSp>
      <p:grpSp>
        <p:nvGrpSpPr>
          <p:cNvPr id="98" name="トンボ">
            <a:extLst>
              <a:ext uri="{FF2B5EF4-FFF2-40B4-BE49-F238E27FC236}">
                <a16:creationId xmlns:a16="http://schemas.microsoft.com/office/drawing/2014/main" id="{4ADB7C11-78DF-ECEE-024C-DB8B3A12E770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084315" y="2232106"/>
            <a:ext cx="23760000" cy="9936000"/>
            <a:chOff x="1620100" y="2232106"/>
            <a:chExt cx="23760000" cy="9936000"/>
          </a:xfrm>
        </p:grpSpPr>
        <p:sp>
          <p:nvSpPr>
            <p:cNvPr id="99" name="L 字 98">
              <a:extLst>
                <a:ext uri="{FF2B5EF4-FFF2-40B4-BE49-F238E27FC236}">
                  <a16:creationId xmlns:a16="http://schemas.microsoft.com/office/drawing/2014/main" id="{447FDD5D-2907-EAC3-0FBD-314964E09B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620100" y="2232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L 字 99">
              <a:extLst>
                <a:ext uri="{FF2B5EF4-FFF2-40B4-BE49-F238E27FC236}">
                  <a16:creationId xmlns:a16="http://schemas.microsoft.com/office/drawing/2014/main" id="{FDD71D4A-FEF2-35A7-1ED9-4FD739A8537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1620100" y="2232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1" name="星: 4 pt 100">
              <a:extLst>
                <a:ext uri="{FF2B5EF4-FFF2-40B4-BE49-F238E27FC236}">
                  <a16:creationId xmlns:a16="http://schemas.microsoft.com/office/drawing/2014/main" id="{FBD1B1B1-A890-D7DB-FF81-6B7563910F7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3338100" y="1944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02" name="L 字 101">
              <a:extLst>
                <a:ext uri="{FF2B5EF4-FFF2-40B4-BE49-F238E27FC236}">
                  <a16:creationId xmlns:a16="http://schemas.microsoft.com/office/drawing/2014/main" id="{BA3CB143-9A94-DA1B-6879-5F103D9521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620100" y="11736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L 字 102">
              <a:extLst>
                <a:ext uri="{FF2B5EF4-FFF2-40B4-BE49-F238E27FC236}">
                  <a16:creationId xmlns:a16="http://schemas.microsoft.com/office/drawing/2014/main" id="{3AA206E6-19C7-B283-1B8D-B06A1E662E0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 flipV="1">
              <a:off x="1620100" y="11844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L 字 103">
              <a:extLst>
                <a:ext uri="{FF2B5EF4-FFF2-40B4-BE49-F238E27FC236}">
                  <a16:creationId xmlns:a16="http://schemas.microsoft.com/office/drawing/2014/main" id="{D90FBF18-186C-23AD-F75B-5A4B1492174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25056100" y="11736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L 字 104">
              <a:extLst>
                <a:ext uri="{FF2B5EF4-FFF2-40B4-BE49-F238E27FC236}">
                  <a16:creationId xmlns:a16="http://schemas.microsoft.com/office/drawing/2014/main" id="{BA08B343-4F1F-CE66-D910-FB671E95B15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V="1">
              <a:off x="24948100" y="11844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L 字 105">
              <a:extLst>
                <a:ext uri="{FF2B5EF4-FFF2-40B4-BE49-F238E27FC236}">
                  <a16:creationId xmlns:a16="http://schemas.microsoft.com/office/drawing/2014/main" id="{8369B8CF-1F4C-9DEC-5105-7C8465EE6B4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056100" y="2232106"/>
              <a:ext cx="324000" cy="432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07" name="L 字 106">
              <a:extLst>
                <a:ext uri="{FF2B5EF4-FFF2-40B4-BE49-F238E27FC236}">
                  <a16:creationId xmlns:a16="http://schemas.microsoft.com/office/drawing/2014/main" id="{8029BBC8-750C-AEE2-1E5A-1DCB9DBADCB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4948100" y="2232106"/>
              <a:ext cx="432000" cy="324000"/>
            </a:xfrm>
            <a:prstGeom prst="corner">
              <a:avLst>
                <a:gd name="adj1" fmla="val 0"/>
                <a:gd name="adj2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8" name="星: 4 pt 107">
              <a:extLst>
                <a:ext uri="{FF2B5EF4-FFF2-40B4-BE49-F238E27FC236}">
                  <a16:creationId xmlns:a16="http://schemas.microsoft.com/office/drawing/2014/main" id="{9C161E6A-5325-1C19-AF23-3B733375C4B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620100" y="67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星: 4 pt 108">
              <a:extLst>
                <a:ext uri="{FF2B5EF4-FFF2-40B4-BE49-F238E27FC236}">
                  <a16:creationId xmlns:a16="http://schemas.microsoft.com/office/drawing/2014/main" id="{C8B32A70-2D2E-C977-8EF6-6A8CEE523E0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5056100" y="6750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星: 4 pt 109">
              <a:extLst>
                <a:ext uri="{FF2B5EF4-FFF2-40B4-BE49-F238E27FC236}">
                  <a16:creationId xmlns:a16="http://schemas.microsoft.com/office/drawing/2014/main" id="{4042F067-455A-65E3-C1B0-5AF3EC4AA40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13338100" y="11556106"/>
              <a:ext cx="324000" cy="900000"/>
            </a:xfrm>
            <a:prstGeom prst="star4">
              <a:avLst>
                <a:gd name="adj" fmla="val 0"/>
              </a:avLst>
            </a:prstGeom>
            <a:noFill/>
            <a:ln w="12700"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11" name="直線コネクタ 110">
              <a:extLst>
                <a:ext uri="{FF2B5EF4-FFF2-40B4-BE49-F238E27FC236}">
                  <a16:creationId xmlns:a16="http://schemas.microsoft.com/office/drawing/2014/main" id="{FB01D295-75E0-33A5-E4FE-F82716B003B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25076111" y="7514138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線コネクタ 111">
              <a:extLst>
                <a:ext uri="{FF2B5EF4-FFF2-40B4-BE49-F238E27FC236}">
                  <a16:creationId xmlns:a16="http://schemas.microsoft.com/office/drawing/2014/main" id="{2F422B66-6272-6A6C-B649-29289689DE2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25084681" y="8955327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線コネクタ 112">
              <a:extLst>
                <a:ext uri="{FF2B5EF4-FFF2-40B4-BE49-F238E27FC236}">
                  <a16:creationId xmlns:a16="http://schemas.microsoft.com/office/drawing/2014/main" id="{AF953AF0-7796-E5C5-0956-BA563230488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645168" y="8956332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線コネクタ 113">
              <a:extLst>
                <a:ext uri="{FF2B5EF4-FFF2-40B4-BE49-F238E27FC236}">
                  <a16:creationId xmlns:a16="http://schemas.microsoft.com/office/drawing/2014/main" id="{4B2FF8DD-CF18-76F2-FEA5-95B91B5ACEC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638206" y="7512408"/>
              <a:ext cx="288000" cy="7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42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920057" rtl="0" eaLnBrk="1" latinLnBrk="0" hangingPunct="1">
        <a:lnSpc>
          <a:spcPct val="90000"/>
        </a:lnSpc>
        <a:spcBef>
          <a:spcPct val="0"/>
        </a:spcBef>
        <a:buNone/>
        <a:defRPr kumimoji="1" sz="92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14" indent="-480014" algn="l" defTabSz="1920057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587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2pPr>
      <a:lvl3pPr marL="2400071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360100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4pPr>
      <a:lvl5pPr marL="4320129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5pPr>
      <a:lvl6pPr marL="5280157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6pPr>
      <a:lvl7pPr marL="6240186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7pPr>
      <a:lvl8pPr marL="7200214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8pPr>
      <a:lvl9pPr marL="8160243" indent="-480014" algn="l" defTabSz="192005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1pPr>
      <a:lvl2pPr marL="960029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920057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3pPr>
      <a:lvl4pPr marL="2880086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4pPr>
      <a:lvl5pPr marL="3840114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5pPr>
      <a:lvl6pPr marL="4800143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6pPr>
      <a:lvl7pPr marL="5760171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7pPr>
      <a:lvl8pPr marL="6720200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8pPr>
      <a:lvl9pPr marL="7680228" algn="l" defTabSz="1920057" rtl="0" eaLnBrk="1" latinLnBrk="0" hangingPunct="1">
        <a:defRPr kumimoji="1" sz="37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35" userDrawn="1">
          <p15:clr>
            <a:srgbClr val="F26B43"/>
          </p15:clr>
        </p15:guide>
        <p15:guide id="2" pos="81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934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17</cp:revision>
  <dcterms:created xsi:type="dcterms:W3CDTF">2024-06-27T06:27:02Z</dcterms:created>
  <dcterms:modified xsi:type="dcterms:W3CDTF">2025-12-24T03:00:11Z</dcterms:modified>
</cp:coreProperties>
</file>