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8" r:id="rId1"/>
  </p:sldMasterIdLst>
  <p:sldIdLst>
    <p:sldId id="257" r:id="rId2"/>
  </p:sldIdLst>
  <p:sldSz cx="25920700" cy="154797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875" userDrawn="1">
          <p15:clr>
            <a:srgbClr val="A4A3A4"/>
          </p15:clr>
        </p15:guide>
        <p15:guide id="2" pos="81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9CDD9"/>
    <a:srgbClr val="00FFCC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8" autoAdjust="0"/>
    <p:restoredTop sz="95833" autoAdjust="0"/>
  </p:normalViewPr>
  <p:slideViewPr>
    <p:cSldViewPr snapToGrid="0">
      <p:cViewPr varScale="1">
        <p:scale>
          <a:sx n="32" d="100"/>
          <a:sy n="32" d="100"/>
        </p:scale>
        <p:origin x="312" y="53"/>
      </p:cViewPr>
      <p:guideLst>
        <p:guide orient="horz" pos="4875"/>
        <p:guide pos="816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9228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35">
            <a:extLst>
              <a:ext uri="{FF2B5EF4-FFF2-40B4-BE49-F238E27FC236}">
                <a16:creationId xmlns:a16="http://schemas.microsoft.com/office/drawing/2014/main" id="{191CFF0C-0558-32A7-D2C6-709217F966B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72715" y="169122"/>
            <a:ext cx="9410400" cy="1354909"/>
          </a:xfrm>
          <a:prstGeom prst="roundRect">
            <a:avLst>
              <a:gd name="adj" fmla="val 50000"/>
            </a:avLst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800" b="1" u="sng" spc="1000" baseline="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ポップサンバイザー</a:t>
            </a:r>
            <a:endParaRPr kumimoji="1" lang="en-US" altLang="ja-JP" sz="4800" b="1" u="sng" spc="1000" baseline="0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>
              <a:lnSpc>
                <a:spcPct val="150000"/>
              </a:lnSpc>
            </a:pPr>
            <a:r>
              <a:rPr kumimoji="1" lang="ja-JP" altLang="en-US" sz="1800" b="1" dirty="0">
                <a:solidFill>
                  <a:schemeClr val="bg1"/>
                </a:solidFill>
              </a:rPr>
              <a:t>（展開：</a:t>
            </a:r>
            <a:r>
              <a:rPr kumimoji="1" lang="en-US" altLang="ja-JP" sz="1800" b="1" dirty="0">
                <a:solidFill>
                  <a:schemeClr val="bg1"/>
                </a:solidFill>
              </a:rPr>
              <a:t>636×285</a:t>
            </a:r>
            <a:r>
              <a:rPr kumimoji="1" lang="ja-JP" altLang="en-US" sz="1800" b="1" dirty="0">
                <a:solidFill>
                  <a:schemeClr val="bg1"/>
                </a:solidFill>
              </a:rPr>
              <a:t>ｍｍ</a:t>
            </a:r>
            <a:r>
              <a:rPr kumimoji="1" lang="en-US" altLang="ja-JP" sz="1800" b="1" dirty="0">
                <a:solidFill>
                  <a:schemeClr val="bg1"/>
                </a:solidFill>
              </a:rPr>
              <a:t>/</a:t>
            </a:r>
            <a:r>
              <a:rPr kumimoji="1" lang="ja-JP" altLang="en-US" sz="1800" b="1" dirty="0">
                <a:solidFill>
                  <a:schemeClr val="bg1"/>
                </a:solidFill>
              </a:rPr>
              <a:t>帯の太さ：</a:t>
            </a:r>
            <a:r>
              <a:rPr kumimoji="1" lang="en-US" altLang="ja-JP" sz="1800" b="1" dirty="0">
                <a:solidFill>
                  <a:schemeClr val="bg1"/>
                </a:solidFill>
              </a:rPr>
              <a:t>40</a:t>
            </a:r>
            <a:r>
              <a:rPr kumimoji="1" lang="ja-JP" altLang="en-US" sz="1800" b="1" dirty="0">
                <a:solidFill>
                  <a:schemeClr val="bg1"/>
                </a:solidFill>
              </a:rPr>
              <a:t>ｍｍ</a:t>
            </a:r>
            <a:r>
              <a:rPr kumimoji="1" lang="en-US" altLang="ja-JP" sz="1800" b="1" dirty="0">
                <a:solidFill>
                  <a:schemeClr val="bg1"/>
                </a:solidFill>
              </a:rPr>
              <a:t>/</a:t>
            </a:r>
            <a:r>
              <a:rPr kumimoji="1" lang="ja-JP" altLang="en-US" sz="1800" b="1" dirty="0">
                <a:solidFill>
                  <a:schemeClr val="bg1"/>
                </a:solidFill>
              </a:rPr>
              <a:t>頭周り：最小</a:t>
            </a:r>
            <a:r>
              <a:rPr kumimoji="1" lang="en-US" altLang="ja-JP" sz="1800" b="1" dirty="0">
                <a:solidFill>
                  <a:schemeClr val="bg1"/>
                </a:solidFill>
              </a:rPr>
              <a:t>515</a:t>
            </a:r>
            <a:r>
              <a:rPr kumimoji="1" lang="ja-JP" altLang="en-US" sz="1800" b="1" dirty="0">
                <a:solidFill>
                  <a:schemeClr val="bg1"/>
                </a:solidFill>
              </a:rPr>
              <a:t>ｍｍ・最大</a:t>
            </a:r>
            <a:r>
              <a:rPr kumimoji="1" lang="en-US" altLang="ja-JP" sz="1800" b="1" dirty="0">
                <a:solidFill>
                  <a:schemeClr val="bg1"/>
                </a:solidFill>
              </a:rPr>
              <a:t>595</a:t>
            </a:r>
            <a:r>
              <a:rPr kumimoji="1" lang="ja-JP" altLang="en-US" sz="1800" b="1" dirty="0">
                <a:solidFill>
                  <a:schemeClr val="bg1"/>
                </a:solidFill>
              </a:rPr>
              <a:t>ｍｍ）</a:t>
            </a:r>
          </a:p>
        </p:txBody>
      </p:sp>
      <p:grpSp>
        <p:nvGrpSpPr>
          <p:cNvPr id="2" name="注意事項">
            <a:extLst>
              <a:ext uri="{FF2B5EF4-FFF2-40B4-BE49-F238E27FC236}">
                <a16:creationId xmlns:a16="http://schemas.microsoft.com/office/drawing/2014/main" id="{5AFCC094-5C47-FAE5-C35C-0025DEF420CA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13410350" y="458203"/>
            <a:ext cx="12203413" cy="837985"/>
            <a:chOff x="8783714" y="12176168"/>
            <a:chExt cx="12203413" cy="837985"/>
          </a:xfrm>
        </p:grpSpPr>
        <p:cxnSp>
          <p:nvCxnSpPr>
            <p:cNvPr id="3" name="直線コネクタ 2">
              <a:extLst>
                <a:ext uri="{FF2B5EF4-FFF2-40B4-BE49-F238E27FC236}">
                  <a16:creationId xmlns:a16="http://schemas.microsoft.com/office/drawing/2014/main" id="{54E376BC-02FA-C264-8F22-7BEFF388AC8E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>
              <a:off x="10751301" y="12438934"/>
              <a:ext cx="9000000" cy="0"/>
            </a:xfrm>
            <a:prstGeom prst="line">
              <a:avLst/>
            </a:prstGeom>
            <a:ln w="381000">
              <a:solidFill>
                <a:srgbClr val="FF0000">
                  <a:alpha val="3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テキスト ボックス 3">
              <a:extLst>
                <a:ext uri="{FF2B5EF4-FFF2-40B4-BE49-F238E27FC236}">
                  <a16:creationId xmlns:a16="http://schemas.microsoft.com/office/drawing/2014/main" id="{AF951846-2AAE-BF9A-8E13-BD077861C390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710414" y="12176169"/>
              <a:ext cx="9823416" cy="461665"/>
            </a:xfrm>
            <a:prstGeom prst="rect">
              <a:avLst/>
            </a:prstGeom>
            <a:noFill/>
          </p:spPr>
          <p:txBody>
            <a:bodyPr vert="horz" wrap="square" rtlCol="0" anchor="ctr">
              <a:spAutoFit/>
            </a:bodyPr>
            <a:lstStyle/>
            <a:p>
              <a:r>
                <a:rPr kumimoji="1" lang="en-US" altLang="ja-JP" sz="24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※【</a:t>
              </a:r>
              <a:r>
                <a:rPr kumimoji="1" lang="ja-JP" altLang="en-US" sz="24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データ作成の手順</a:t>
              </a:r>
              <a:r>
                <a:rPr kumimoji="1" lang="en-US" altLang="ja-JP" sz="24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】</a:t>
              </a:r>
              <a:r>
                <a:rPr kumimoji="1" lang="ja-JP" altLang="en-US" sz="24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 ・ </a:t>
              </a:r>
              <a:r>
                <a:rPr kumimoji="1" lang="en-US" altLang="ja-JP" sz="24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【</a:t>
              </a:r>
              <a:r>
                <a:rPr kumimoji="1" lang="ja-JP" altLang="en-US" sz="24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チェックリスト</a:t>
              </a:r>
              <a:r>
                <a:rPr kumimoji="1" lang="en-US" altLang="ja-JP" sz="24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】</a:t>
              </a:r>
              <a:r>
                <a:rPr kumimoji="1" lang="ja-JP" altLang="en-US" sz="24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を 必ず ご確認ください。</a:t>
              </a:r>
            </a:p>
          </p:txBody>
        </p:sp>
        <p:sp>
          <p:nvSpPr>
            <p:cNvPr id="5" name="テキスト ボックス 4">
              <a:extLst>
                <a:ext uri="{FF2B5EF4-FFF2-40B4-BE49-F238E27FC236}">
                  <a16:creationId xmlns:a16="http://schemas.microsoft.com/office/drawing/2014/main" id="{EF36DBFB-0EDE-1B6A-1390-8B4B30CD44AC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710415" y="12644821"/>
              <a:ext cx="10276712" cy="369332"/>
            </a:xfrm>
            <a:prstGeom prst="rect">
              <a:avLst/>
            </a:prstGeom>
            <a:noFill/>
          </p:spPr>
          <p:txBody>
            <a:bodyPr vert="horz" wrap="square" rtlCol="0" anchor="ctr">
              <a:spAutoFit/>
            </a:bodyPr>
            <a:lstStyle/>
            <a:p>
              <a:r>
                <a:rPr kumimoji="1" lang="en-US" altLang="ja-JP" sz="18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※</a:t>
              </a:r>
              <a:r>
                <a:rPr kumimoji="1" lang="ja-JP" altLang="en-US" sz="18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ご入稿の際は、「表示」→「スライドマスター」から ガイド線 を削除の上、ＰＤＦに変換してください。</a:t>
              </a:r>
            </a:p>
          </p:txBody>
        </p:sp>
        <p:sp>
          <p:nvSpPr>
            <p:cNvPr id="6" name="四角形: 角を丸くする 5">
              <a:extLst>
                <a:ext uri="{FF2B5EF4-FFF2-40B4-BE49-F238E27FC236}">
                  <a16:creationId xmlns:a16="http://schemas.microsoft.com/office/drawing/2014/main" id="{6DDF7DF7-CD2F-0848-5570-E3DAAE4189F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783714" y="12176168"/>
              <a:ext cx="1904696" cy="830997"/>
            </a:xfrm>
            <a:prstGeom prst="roundRect">
              <a:avLst>
                <a:gd name="adj" fmla="val 25207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2800" b="1" dirty="0">
                  <a:solidFill>
                    <a:schemeClr val="bg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注意事項</a:t>
              </a:r>
            </a:p>
          </p:txBody>
        </p:sp>
      </p:grpSp>
      <p:grpSp>
        <p:nvGrpSpPr>
          <p:cNvPr id="8" name="ガイド線の詳細">
            <a:extLst>
              <a:ext uri="{FF2B5EF4-FFF2-40B4-BE49-F238E27FC236}">
                <a16:creationId xmlns:a16="http://schemas.microsoft.com/office/drawing/2014/main" id="{1E239397-4193-C5AA-6F89-EE81937366BD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272715" y="13807368"/>
            <a:ext cx="10388155" cy="1440000"/>
            <a:chOff x="12937930" y="-36208"/>
            <a:chExt cx="10388155" cy="1440000"/>
          </a:xfrm>
        </p:grpSpPr>
        <p:cxnSp>
          <p:nvCxnSpPr>
            <p:cNvPr id="9" name="直線コネクタ 8">
              <a:extLst>
                <a:ext uri="{FF2B5EF4-FFF2-40B4-BE49-F238E27FC236}">
                  <a16:creationId xmlns:a16="http://schemas.microsoft.com/office/drawing/2014/main" id="{B00DA4A9-4342-DCB6-BA91-2676899AC622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>
              <a:off x="13335988" y="1134448"/>
              <a:ext cx="900000" cy="0"/>
            </a:xfrm>
            <a:prstGeom prst="line">
              <a:avLst/>
            </a:prstGeom>
            <a:ln w="12700">
              <a:solidFill>
                <a:srgbClr val="00FF99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線コネクタ 9">
              <a:extLst>
                <a:ext uri="{FF2B5EF4-FFF2-40B4-BE49-F238E27FC236}">
                  <a16:creationId xmlns:a16="http://schemas.microsoft.com/office/drawing/2014/main" id="{FAFE1FC4-8501-6EB1-E0AE-3DD7963AFD0F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>
              <a:off x="13326432" y="797308"/>
              <a:ext cx="900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線コネクタ 10">
              <a:extLst>
                <a:ext uri="{FF2B5EF4-FFF2-40B4-BE49-F238E27FC236}">
                  <a16:creationId xmlns:a16="http://schemas.microsoft.com/office/drawing/2014/main" id="{FB482412-03EF-2F63-315D-26D48FA5E439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>
              <a:off x="13335988" y="483028"/>
              <a:ext cx="900000" cy="0"/>
            </a:xfrm>
            <a:prstGeom prst="line">
              <a:avLst/>
            </a:prstGeom>
            <a:ln w="12700">
              <a:solidFill>
                <a:srgbClr val="FF0066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テキスト ボックス 57">
              <a:extLst>
                <a:ext uri="{FF2B5EF4-FFF2-40B4-BE49-F238E27FC236}">
                  <a16:creationId xmlns:a16="http://schemas.microsoft.com/office/drawing/2014/main" id="{D36C0C27-B50B-52A1-7FB9-09BF3E69E2E8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2937930" y="336482"/>
              <a:ext cx="1038815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000" b="1" dirty="0">
                  <a:solidFill>
                    <a:srgbClr val="FF0066"/>
                  </a:solidFill>
                </a:rPr>
                <a:t>●　　　　ピンク色</a:t>
              </a:r>
              <a:r>
                <a:rPr kumimoji="1" lang="ja-JP" altLang="en-US" sz="2000" b="1" dirty="0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の線・・・切れてはいけない文字や絵柄を入れる範囲</a:t>
              </a:r>
              <a:endParaRPr kumimoji="1" lang="en-US" altLang="ja-JP" sz="2000" b="1" dirty="0">
                <a:solidFill>
                  <a:schemeClr val="tx2">
                    <a:lumMod val="90000"/>
                    <a:lumOff val="10000"/>
                  </a:schemeClr>
                </a:solidFill>
              </a:endParaRPr>
            </a:p>
            <a:p>
              <a:r>
                <a:rPr kumimoji="1" lang="ja-JP" altLang="en-US" sz="2000" b="1" dirty="0"/>
                <a:t>●　　　　黒色</a:t>
              </a:r>
              <a:r>
                <a:rPr kumimoji="1" lang="ja-JP" altLang="en-US" sz="2000" b="1" dirty="0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の線・・・・・仕上がりの位置</a:t>
              </a:r>
              <a:endParaRPr kumimoji="1" lang="en-US" altLang="ja-JP" sz="2000" b="1" dirty="0">
                <a:solidFill>
                  <a:schemeClr val="tx2">
                    <a:lumMod val="90000"/>
                    <a:lumOff val="10000"/>
                  </a:schemeClr>
                </a:solidFill>
              </a:endParaRPr>
            </a:p>
            <a:p>
              <a:r>
                <a:rPr kumimoji="1" lang="ja-JP" altLang="en-US" sz="2000" b="1" dirty="0">
                  <a:solidFill>
                    <a:srgbClr val="00FF99"/>
                  </a:solidFill>
                </a:rPr>
                <a:t>●　　　　緑色</a:t>
              </a:r>
              <a:r>
                <a:rPr kumimoji="1" lang="ja-JP" altLang="en-US" sz="2000" b="1" dirty="0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の線・・・・・ぬりたし範囲</a:t>
              </a:r>
              <a:r>
                <a:rPr kumimoji="1" lang="ja-JP" altLang="en-US" sz="1800" b="1" dirty="0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（背景や絵柄を端まで入れる場合はこの線まで）</a:t>
              </a:r>
              <a:endParaRPr kumimoji="1" lang="en-US" altLang="ja-JP" sz="2400" b="1" dirty="0">
                <a:solidFill>
                  <a:schemeClr val="tx2">
                    <a:lumMod val="90000"/>
                    <a:lumOff val="10000"/>
                  </a:schemeClr>
                </a:solidFill>
              </a:endParaRPr>
            </a:p>
          </p:txBody>
        </p:sp>
        <p:sp>
          <p:nvSpPr>
            <p:cNvPr id="60" name="正方形/長方形 59">
              <a:extLst>
                <a:ext uri="{FF2B5EF4-FFF2-40B4-BE49-F238E27FC236}">
                  <a16:creationId xmlns:a16="http://schemas.microsoft.com/office/drawing/2014/main" id="{5F8D7103-4819-6A02-3EFC-90BD7481C5F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2937931" y="-36208"/>
              <a:ext cx="10388154" cy="1440000"/>
            </a:xfrm>
            <a:prstGeom prst="rect">
              <a:avLst/>
            </a:prstGeom>
            <a:noFill/>
            <a:ln w="38100">
              <a:solidFill>
                <a:schemeClr val="tx2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62" name="正方形/長方形 61">
              <a:extLst>
                <a:ext uri="{FF2B5EF4-FFF2-40B4-BE49-F238E27FC236}">
                  <a16:creationId xmlns:a16="http://schemas.microsoft.com/office/drawing/2014/main" id="{8DF443F8-8F1A-C1D0-4C64-0D7155E3238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2937931" y="-36207"/>
              <a:ext cx="10388154" cy="347329"/>
            </a:xfrm>
            <a:prstGeom prst="rect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kumimoji="1" lang="ja-JP" altLang="en-US" b="1" spc="250" dirty="0">
                  <a:solidFill>
                    <a:schemeClr val="bg1"/>
                  </a:solidFill>
                </a:rPr>
                <a:t>ガイド線に沿ってデザインを作成してください</a:t>
              </a:r>
              <a:endParaRPr kumimoji="1" lang="en-US" altLang="ja-JP" b="1" spc="2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5" name="折り線説明">
            <a:extLst>
              <a:ext uri="{FF2B5EF4-FFF2-40B4-BE49-F238E27FC236}">
                <a16:creationId xmlns:a16="http://schemas.microsoft.com/office/drawing/2014/main" id="{5A49F099-B01C-EE5B-23C7-8D6166A5C3E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11322996" y="13981033"/>
            <a:ext cx="14324988" cy="1266335"/>
            <a:chOff x="11322996" y="13981033"/>
            <a:chExt cx="14324988" cy="1266335"/>
          </a:xfrm>
        </p:grpSpPr>
        <p:grpSp>
          <p:nvGrpSpPr>
            <p:cNvPr id="133" name="折り線などの説明書き">
              <a:extLst>
                <a:ext uri="{FF2B5EF4-FFF2-40B4-BE49-F238E27FC236}">
                  <a16:creationId xmlns:a16="http://schemas.microsoft.com/office/drawing/2014/main" id="{1D4A92E0-D83A-BC97-9E1C-4EEFC20A0D92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>
              <a:off x="11675011" y="14462609"/>
              <a:ext cx="13584472" cy="417478"/>
              <a:chOff x="12411186" y="13597970"/>
              <a:chExt cx="13584472" cy="417478"/>
            </a:xfrm>
          </p:grpSpPr>
          <p:grpSp>
            <p:nvGrpSpPr>
              <p:cNvPr id="130" name="グループ化 129">
                <a:extLst>
                  <a:ext uri="{FF2B5EF4-FFF2-40B4-BE49-F238E27FC236}">
                    <a16:creationId xmlns:a16="http://schemas.microsoft.com/office/drawing/2014/main" id="{5F3CFCA6-B111-64D2-0638-87E2F059A316}"/>
                  </a:ext>
                </a:extLst>
              </p:cNvPr>
              <p:cNvGrpSpPr>
                <a:grpSpLocks noGrp="1" noUngrp="1" noRot="1" noMove="1" noResize="1"/>
              </p:cNvGrpSpPr>
              <p:nvPr userDrawn="1"/>
            </p:nvGrpSpPr>
            <p:grpSpPr>
              <a:xfrm>
                <a:off x="12411186" y="13615338"/>
                <a:ext cx="3439190" cy="400110"/>
                <a:chOff x="13404964" y="13007479"/>
                <a:chExt cx="3439190" cy="400110"/>
              </a:xfrm>
            </p:grpSpPr>
            <p:cxnSp>
              <p:nvCxnSpPr>
                <p:cNvPr id="114" name="点線赤">
                  <a:extLst>
                    <a:ext uri="{FF2B5EF4-FFF2-40B4-BE49-F238E27FC236}">
                      <a16:creationId xmlns:a16="http://schemas.microsoft.com/office/drawing/2014/main" id="{912137D4-C4F2-7F1E-F34F-CFEDF801EA5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 userDrawn="1"/>
              </p:nvCxnSpPr>
              <p:spPr>
                <a:xfrm>
                  <a:off x="15044154" y="13207534"/>
                  <a:ext cx="1800000" cy="0"/>
                </a:xfrm>
                <a:prstGeom prst="line">
                  <a:avLst/>
                </a:prstGeom>
                <a:ln w="12700">
                  <a:solidFill>
                    <a:srgbClr val="FF0000"/>
                  </a:solidFill>
                  <a:prstDash val="dash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7" name="テキスト ボックス 116">
                  <a:extLst>
                    <a:ext uri="{FF2B5EF4-FFF2-40B4-BE49-F238E27FC236}">
                      <a16:creationId xmlns:a16="http://schemas.microsoft.com/office/drawing/2014/main" id="{567F7E39-BE07-CA25-639C-88F827371AD8}"/>
                    </a:ext>
                  </a:extLst>
                </p:cNvPr>
                <p:cNvSpPr txBox="1">
                  <a:spLocks noGrp="1" noRot="1" noMove="1" noResize="1" noEditPoints="1" noAdjustHandles="1" noChangeArrowheads="1" noChangeShapeType="1"/>
                </p:cNvSpPr>
                <p:nvPr userDrawn="1"/>
              </p:nvSpPr>
              <p:spPr>
                <a:xfrm>
                  <a:off x="13404964" y="13007479"/>
                  <a:ext cx="2125232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/>
                  <a:r>
                    <a:rPr kumimoji="1" lang="en-US" altLang="ja-JP" sz="2000" b="1" dirty="0"/>
                    <a:t>※</a:t>
                  </a:r>
                  <a:r>
                    <a:rPr kumimoji="1" lang="ja-JP" altLang="en-US" sz="2000" b="1" dirty="0"/>
                    <a:t>谷折り線 →</a:t>
                  </a:r>
                </a:p>
              </p:txBody>
            </p:sp>
          </p:grpSp>
          <p:grpSp>
            <p:nvGrpSpPr>
              <p:cNvPr id="131" name="グループ化 130">
                <a:extLst>
                  <a:ext uri="{FF2B5EF4-FFF2-40B4-BE49-F238E27FC236}">
                    <a16:creationId xmlns:a16="http://schemas.microsoft.com/office/drawing/2014/main" id="{0E6B82E2-88F5-FBB3-C82B-C1A167868FFA}"/>
                  </a:ext>
                </a:extLst>
              </p:cNvPr>
              <p:cNvGrpSpPr>
                <a:grpSpLocks noGrp="1" noUngrp="1" noRot="1" noMove="1" noResize="1"/>
              </p:cNvGrpSpPr>
              <p:nvPr userDrawn="1"/>
            </p:nvGrpSpPr>
            <p:grpSpPr>
              <a:xfrm>
                <a:off x="16273631" y="13597970"/>
                <a:ext cx="3425136" cy="400110"/>
                <a:chOff x="13404964" y="13424287"/>
                <a:chExt cx="3425136" cy="400110"/>
              </a:xfrm>
            </p:grpSpPr>
            <p:cxnSp>
              <p:nvCxnSpPr>
                <p:cNvPr id="115" name="点線赤">
                  <a:extLst>
                    <a:ext uri="{FF2B5EF4-FFF2-40B4-BE49-F238E27FC236}">
                      <a16:creationId xmlns:a16="http://schemas.microsoft.com/office/drawing/2014/main" id="{6A09291D-7BE2-A2A4-DE25-D55F585EC95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 userDrawn="1"/>
              </p:nvCxnSpPr>
              <p:spPr>
                <a:xfrm>
                  <a:off x="15030100" y="13629797"/>
                  <a:ext cx="1800000" cy="0"/>
                </a:xfrm>
                <a:prstGeom prst="line">
                  <a:avLst/>
                </a:prstGeom>
                <a:ln w="12700">
                  <a:solidFill>
                    <a:srgbClr val="00B0F0"/>
                  </a:solidFill>
                  <a:prstDash val="dash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8" name="テキスト ボックス 117">
                  <a:extLst>
                    <a:ext uri="{FF2B5EF4-FFF2-40B4-BE49-F238E27FC236}">
                      <a16:creationId xmlns:a16="http://schemas.microsoft.com/office/drawing/2014/main" id="{75BB5E27-3D81-80E7-D061-54D606224379}"/>
                    </a:ext>
                  </a:extLst>
                </p:cNvPr>
                <p:cNvSpPr txBox="1">
                  <a:spLocks noGrp="1" noRot="1" noMove="1" noResize="1" noEditPoints="1" noAdjustHandles="1" noChangeArrowheads="1" noChangeShapeType="1"/>
                </p:cNvSpPr>
                <p:nvPr userDrawn="1"/>
              </p:nvSpPr>
              <p:spPr>
                <a:xfrm>
                  <a:off x="13404964" y="13424287"/>
                  <a:ext cx="2125232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/>
                  <a:r>
                    <a:rPr kumimoji="1" lang="en-US" altLang="ja-JP" sz="2000" b="1" dirty="0"/>
                    <a:t>※</a:t>
                  </a:r>
                  <a:r>
                    <a:rPr kumimoji="1" lang="ja-JP" altLang="en-US" sz="2000" b="1" dirty="0"/>
                    <a:t>山折り線 →</a:t>
                  </a:r>
                </a:p>
              </p:txBody>
            </p:sp>
          </p:grpSp>
          <p:grpSp>
            <p:nvGrpSpPr>
              <p:cNvPr id="132" name="グループ化 131">
                <a:extLst>
                  <a:ext uri="{FF2B5EF4-FFF2-40B4-BE49-F238E27FC236}">
                    <a16:creationId xmlns:a16="http://schemas.microsoft.com/office/drawing/2014/main" id="{EDF74ADF-6D7F-DCF5-DD08-88E081F0B49C}"/>
                  </a:ext>
                </a:extLst>
              </p:cNvPr>
              <p:cNvGrpSpPr>
                <a:grpSpLocks noGrp="1" noUngrp="1" noRot="1" noMove="1" noResize="1"/>
              </p:cNvGrpSpPr>
              <p:nvPr userDrawn="1"/>
            </p:nvGrpSpPr>
            <p:grpSpPr>
              <a:xfrm>
                <a:off x="20122022" y="13597970"/>
                <a:ext cx="5873636" cy="417478"/>
                <a:chOff x="13404964" y="13840980"/>
                <a:chExt cx="5873636" cy="417478"/>
              </a:xfrm>
            </p:grpSpPr>
            <p:sp>
              <p:nvSpPr>
                <p:cNvPr id="121" name="四角形: 角を丸くする 120">
                  <a:extLst>
                    <a:ext uri="{FF2B5EF4-FFF2-40B4-BE49-F238E27FC236}">
                      <a16:creationId xmlns:a16="http://schemas.microsoft.com/office/drawing/2014/main" id="{161B319E-C84B-2DAD-DB08-6411D14B55E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 userDrawn="1"/>
              </p:nvSpPr>
              <p:spPr>
                <a:xfrm>
                  <a:off x="17420421" y="13858347"/>
                  <a:ext cx="1858179" cy="400111"/>
                </a:xfrm>
                <a:prstGeom prst="roundRect">
                  <a:avLst>
                    <a:gd name="adj" fmla="val 0"/>
                  </a:avLst>
                </a:prstGeom>
                <a:solidFill>
                  <a:srgbClr val="C9CDD9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2400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5" name="テキスト ボックス 124">
                  <a:extLst>
                    <a:ext uri="{FF2B5EF4-FFF2-40B4-BE49-F238E27FC236}">
                      <a16:creationId xmlns:a16="http://schemas.microsoft.com/office/drawing/2014/main" id="{B3511C81-E773-2B7B-FD82-53EE64D488BA}"/>
                    </a:ext>
                  </a:extLst>
                </p:cNvPr>
                <p:cNvSpPr txBox="1">
                  <a:spLocks noGrp="1" noRot="1" noMove="1" noResize="1" noEditPoints="1" noAdjustHandles="1" noChangeArrowheads="1" noChangeShapeType="1"/>
                </p:cNvSpPr>
                <p:nvPr userDrawn="1"/>
              </p:nvSpPr>
              <p:spPr>
                <a:xfrm>
                  <a:off x="13404964" y="13840980"/>
                  <a:ext cx="4092461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ja-JP" sz="2000" b="1" dirty="0">
                      <a:solidFill>
                        <a:schemeClr val="tx1"/>
                      </a:solidFill>
                    </a:rPr>
                    <a:t>※</a:t>
                  </a:r>
                  <a:r>
                    <a:rPr kumimoji="1" lang="ja-JP" altLang="en-US" sz="2000" b="1" dirty="0">
                      <a:solidFill>
                        <a:schemeClr val="tx1"/>
                      </a:solidFill>
                    </a:rPr>
                    <a:t>組み立てたときに隠れる部分 →</a:t>
                  </a:r>
                </a:p>
              </p:txBody>
            </p:sp>
          </p:grpSp>
        </p:grpSp>
        <p:sp>
          <p:nvSpPr>
            <p:cNvPr id="64" name="四角形: 角を丸くする 63">
              <a:extLst>
                <a:ext uri="{FF2B5EF4-FFF2-40B4-BE49-F238E27FC236}">
                  <a16:creationId xmlns:a16="http://schemas.microsoft.com/office/drawing/2014/main" id="{5CBB6108-78DE-04C9-DD59-CC5980FC971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1322996" y="13981033"/>
              <a:ext cx="14324988" cy="1266335"/>
            </a:xfrm>
            <a:prstGeom prst="roundRect">
              <a:avLst>
                <a:gd name="adj" fmla="val 24349"/>
              </a:avLst>
            </a:prstGeom>
            <a:noFill/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54" name="ガイド線">
            <a:extLst>
              <a:ext uri="{FF2B5EF4-FFF2-40B4-BE49-F238E27FC236}">
                <a16:creationId xmlns:a16="http://schemas.microsoft.com/office/drawing/2014/main" id="{79A09904-1DE3-EAF3-6392-C039072CA0A0}"/>
              </a:ext>
            </a:extLst>
          </p:cNvPr>
          <p:cNvGrpSpPr/>
          <p:nvPr userDrawn="1"/>
        </p:nvGrpSpPr>
        <p:grpSpPr>
          <a:xfrm>
            <a:off x="1404350" y="2502185"/>
            <a:ext cx="23112259" cy="11323227"/>
            <a:chOff x="1944100" y="1962106"/>
            <a:chExt cx="23112259" cy="11323227"/>
          </a:xfrm>
        </p:grpSpPr>
        <p:grpSp>
          <p:nvGrpSpPr>
            <p:cNvPr id="12" name="グレー範囲">
              <a:extLst>
                <a:ext uri="{FF2B5EF4-FFF2-40B4-BE49-F238E27FC236}">
                  <a16:creationId xmlns:a16="http://schemas.microsoft.com/office/drawing/2014/main" id="{67CDA35E-9961-0221-EF07-A3CF3C4992CC}"/>
                </a:ext>
              </a:extLst>
            </p:cNvPr>
            <p:cNvGrpSpPr>
              <a:grpSpLocks/>
            </p:cNvGrpSpPr>
            <p:nvPr/>
          </p:nvGrpSpPr>
          <p:grpSpPr>
            <a:xfrm>
              <a:off x="9135598" y="4418639"/>
              <a:ext cx="8729005" cy="7828848"/>
              <a:chOff x="9135598" y="4418639"/>
              <a:chExt cx="8729005" cy="7828848"/>
            </a:xfrm>
            <a:solidFill>
              <a:srgbClr val="C9CDD9"/>
            </a:solidFill>
          </p:grpSpPr>
          <p:sp>
            <p:nvSpPr>
              <p:cNvPr id="126" name="弦 125">
                <a:extLst>
                  <a:ext uri="{FF2B5EF4-FFF2-40B4-BE49-F238E27FC236}">
                    <a16:creationId xmlns:a16="http://schemas.microsoft.com/office/drawing/2014/main" id="{0BED9D35-0CEC-37CE-8E51-0307857C00BF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9135598" y="7549746"/>
                <a:ext cx="8729005" cy="4697741"/>
              </a:xfrm>
              <a:prstGeom prst="chord">
                <a:avLst>
                  <a:gd name="adj1" fmla="val 12281821"/>
                  <a:gd name="adj2" fmla="val 20112971"/>
                </a:avLst>
              </a:prstGeom>
              <a:grpFill/>
              <a:ln w="127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7" name="弦 126">
                <a:extLst>
                  <a:ext uri="{FF2B5EF4-FFF2-40B4-BE49-F238E27FC236}">
                    <a16:creationId xmlns:a16="http://schemas.microsoft.com/office/drawing/2014/main" id="{32DC8FAF-8DF6-ED2E-A528-6D76B5C3F613}"/>
                  </a:ext>
                </a:extLst>
              </p:cNvPr>
              <p:cNvSpPr>
                <a:spLocks/>
              </p:cNvSpPr>
              <p:nvPr/>
            </p:nvSpPr>
            <p:spPr>
              <a:xfrm flipV="1">
                <a:off x="9135598" y="4418639"/>
                <a:ext cx="8729005" cy="4782700"/>
              </a:xfrm>
              <a:prstGeom prst="chord">
                <a:avLst>
                  <a:gd name="adj1" fmla="val 12310957"/>
                  <a:gd name="adj2" fmla="val 20095203"/>
                </a:avLst>
              </a:prstGeom>
              <a:grpFill/>
              <a:ln w="127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</p:grpSp>
        <p:sp>
          <p:nvSpPr>
            <p:cNvPr id="15" name="点線青">
              <a:extLst>
                <a:ext uri="{FF2B5EF4-FFF2-40B4-BE49-F238E27FC236}">
                  <a16:creationId xmlns:a16="http://schemas.microsoft.com/office/drawing/2014/main" id="{4B9BAF1C-F72D-3245-94EA-4DD9A75168EA}"/>
                </a:ext>
              </a:extLst>
            </p:cNvPr>
            <p:cNvSpPr>
              <a:spLocks/>
            </p:cNvSpPr>
            <p:nvPr/>
          </p:nvSpPr>
          <p:spPr>
            <a:xfrm>
              <a:off x="8709743" y="3228231"/>
              <a:ext cx="9580715" cy="5971058"/>
            </a:xfrm>
            <a:prstGeom prst="arc">
              <a:avLst>
                <a:gd name="adj1" fmla="val 1997000"/>
                <a:gd name="adj2" fmla="val 8810720"/>
              </a:avLst>
            </a:prstGeom>
            <a:ln w="12700">
              <a:solidFill>
                <a:srgbClr val="00B0F0"/>
              </a:solidFill>
              <a:prstDash val="lg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cxnSp>
          <p:nvCxnSpPr>
            <p:cNvPr id="17" name="点線赤">
              <a:extLst>
                <a:ext uri="{FF2B5EF4-FFF2-40B4-BE49-F238E27FC236}">
                  <a16:creationId xmlns:a16="http://schemas.microsoft.com/office/drawing/2014/main" id="{9EE37225-3AE2-C3CB-3E4C-B4F5E1E7F2B3}"/>
                </a:ext>
              </a:extLst>
            </p:cNvPr>
            <p:cNvCxnSpPr>
              <a:cxnSpLocks/>
            </p:cNvCxnSpPr>
            <p:nvPr/>
          </p:nvCxnSpPr>
          <p:spPr>
            <a:xfrm>
              <a:off x="10170100" y="8368950"/>
              <a:ext cx="6660000" cy="0"/>
            </a:xfrm>
            <a:prstGeom prst="line">
              <a:avLst/>
            </a:prstGeom>
            <a:ln w="12700">
              <a:solidFill>
                <a:srgbClr val="FF0000"/>
              </a:solidFill>
              <a:prstDash val="lg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6" name="黒線">
              <a:extLst>
                <a:ext uri="{FF2B5EF4-FFF2-40B4-BE49-F238E27FC236}">
                  <a16:creationId xmlns:a16="http://schemas.microsoft.com/office/drawing/2014/main" id="{F0F048F6-1BE0-B194-A51F-E7A5D0E492C7}"/>
                </a:ext>
              </a:extLst>
            </p:cNvPr>
            <p:cNvGrpSpPr>
              <a:grpSpLocks/>
            </p:cNvGrpSpPr>
            <p:nvPr/>
          </p:nvGrpSpPr>
          <p:grpSpPr>
            <a:xfrm>
              <a:off x="2052100" y="2070106"/>
              <a:ext cx="22896000" cy="10260001"/>
              <a:chOff x="2052100" y="2070105"/>
              <a:chExt cx="22896000" cy="10260001"/>
            </a:xfrm>
          </p:grpSpPr>
          <p:sp>
            <p:nvSpPr>
              <p:cNvPr id="13" name="円弧 12">
                <a:extLst>
                  <a:ext uri="{FF2B5EF4-FFF2-40B4-BE49-F238E27FC236}">
                    <a16:creationId xmlns:a16="http://schemas.microsoft.com/office/drawing/2014/main" id="{628DA3A9-6307-8A37-E4F6-8E0950C79167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0185766" y="2070105"/>
                <a:ext cx="6624000" cy="5823299"/>
              </a:xfrm>
              <a:prstGeom prst="arc">
                <a:avLst>
                  <a:gd name="adj1" fmla="val 11183807"/>
                  <a:gd name="adj2" fmla="val 21079855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4" name="円弧 13">
                <a:extLst>
                  <a:ext uri="{FF2B5EF4-FFF2-40B4-BE49-F238E27FC236}">
                    <a16:creationId xmlns:a16="http://schemas.microsoft.com/office/drawing/2014/main" id="{B571CC5C-FFFC-F896-D76E-47541BE3A911}"/>
                  </a:ext>
                </a:extLst>
              </p:cNvPr>
              <p:cNvSpPr>
                <a:spLocks/>
              </p:cNvSpPr>
              <p:nvPr/>
            </p:nvSpPr>
            <p:spPr>
              <a:xfrm rot="500261">
                <a:off x="14661032" y="3442878"/>
                <a:ext cx="2125577" cy="4523335"/>
              </a:xfrm>
              <a:prstGeom prst="arc">
                <a:avLst>
                  <a:gd name="adj1" fmla="val 18084450"/>
                  <a:gd name="adj2" fmla="val 2998911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6" name="円弧 15">
                <a:extLst>
                  <a:ext uri="{FF2B5EF4-FFF2-40B4-BE49-F238E27FC236}">
                    <a16:creationId xmlns:a16="http://schemas.microsoft.com/office/drawing/2014/main" id="{377B7C1E-836F-FC82-BC51-360384BBBE5D}"/>
                  </a:ext>
                </a:extLst>
              </p:cNvPr>
              <p:cNvSpPr>
                <a:spLocks/>
              </p:cNvSpPr>
              <p:nvPr/>
            </p:nvSpPr>
            <p:spPr>
              <a:xfrm rot="21093291" flipH="1">
                <a:off x="10212521" y="3434396"/>
                <a:ext cx="2125577" cy="4489016"/>
              </a:xfrm>
              <a:prstGeom prst="arc">
                <a:avLst>
                  <a:gd name="adj1" fmla="val 18372261"/>
                  <a:gd name="adj2" fmla="val 3051813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" name="円弧 17">
                <a:extLst>
                  <a:ext uri="{FF2B5EF4-FFF2-40B4-BE49-F238E27FC236}">
                    <a16:creationId xmlns:a16="http://schemas.microsoft.com/office/drawing/2014/main" id="{C5415889-9903-87A7-3D94-41CAD4891B60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0113766" y="5481375"/>
                <a:ext cx="6768000" cy="6848731"/>
              </a:xfrm>
              <a:prstGeom prst="arc">
                <a:avLst>
                  <a:gd name="adj1" fmla="val 21055339"/>
                  <a:gd name="adj2" fmla="val 11346001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19" name="直線コネクタ 18">
                <a:extLst>
                  <a:ext uri="{FF2B5EF4-FFF2-40B4-BE49-F238E27FC236}">
                    <a16:creationId xmlns:a16="http://schemas.microsoft.com/office/drawing/2014/main" id="{6A2E0590-299D-1963-D523-9D97304C5DF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477048" y="6925952"/>
                <a:ext cx="6120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線コネクタ 19">
                <a:extLst>
                  <a:ext uri="{FF2B5EF4-FFF2-40B4-BE49-F238E27FC236}">
                    <a16:creationId xmlns:a16="http://schemas.microsoft.com/office/drawing/2014/main" id="{A4F9F3E9-5EDF-7AA2-FCFB-92ADF97C3BF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19883" y="6925952"/>
                <a:ext cx="8410005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線コネクタ 20">
                <a:extLst>
                  <a:ext uri="{FF2B5EF4-FFF2-40B4-BE49-F238E27FC236}">
                    <a16:creationId xmlns:a16="http://schemas.microsoft.com/office/drawing/2014/main" id="{9F34A23F-A378-A65A-391E-12C9C2C133A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843548" y="8368950"/>
                <a:ext cx="8028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線コネクタ 21">
                <a:extLst>
                  <a:ext uri="{FF2B5EF4-FFF2-40B4-BE49-F238E27FC236}">
                    <a16:creationId xmlns:a16="http://schemas.microsoft.com/office/drawing/2014/main" id="{4E2269AE-150A-90C6-7DE6-E5B394820FF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02528" y="8368950"/>
                <a:ext cx="5760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線コネクタ 22">
                <a:extLst>
                  <a:ext uri="{FF2B5EF4-FFF2-40B4-BE49-F238E27FC236}">
                    <a16:creationId xmlns:a16="http://schemas.microsoft.com/office/drawing/2014/main" id="{2A48B204-ACF6-67DE-3699-A54D57440CB4}"/>
                  </a:ext>
                </a:extLst>
              </p:cNvPr>
              <p:cNvCxnSpPr>
                <a:cxnSpLocks/>
                <a:endCxn id="56" idx="0"/>
              </p:cNvCxnSpPr>
              <p:nvPr/>
            </p:nvCxnSpPr>
            <p:spPr>
              <a:xfrm>
                <a:off x="2052100" y="6991023"/>
                <a:ext cx="549" cy="1304293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線コネクタ 24">
                <a:extLst>
                  <a:ext uri="{FF2B5EF4-FFF2-40B4-BE49-F238E27FC236}">
                    <a16:creationId xmlns:a16="http://schemas.microsoft.com/office/drawing/2014/main" id="{34D45AA4-6963-75D1-10EF-B1D68B2B00C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948100" y="6993404"/>
                <a:ext cx="0" cy="1316625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線コネクタ 25">
                <a:extLst>
                  <a:ext uri="{FF2B5EF4-FFF2-40B4-BE49-F238E27FC236}">
                    <a16:creationId xmlns:a16="http://schemas.microsoft.com/office/drawing/2014/main" id="{39AACCDB-ED92-6665-DEDD-16FC0F424DE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31686" y="8367220"/>
                <a:ext cx="585592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線コネクタ 26">
                <a:extLst>
                  <a:ext uri="{FF2B5EF4-FFF2-40B4-BE49-F238E27FC236}">
                    <a16:creationId xmlns:a16="http://schemas.microsoft.com/office/drawing/2014/main" id="{C6C0326B-AFB1-ECB5-1FF1-9AEC608E606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937707" y="8368493"/>
                <a:ext cx="487664" cy="454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線コネクタ 27">
                <a:extLst>
                  <a:ext uri="{FF2B5EF4-FFF2-40B4-BE49-F238E27FC236}">
                    <a16:creationId xmlns:a16="http://schemas.microsoft.com/office/drawing/2014/main" id="{0C98FB4B-6FC6-4D35-A24A-D8660E434F27}"/>
                  </a:ext>
                </a:extLst>
              </p:cNvPr>
              <p:cNvCxnSpPr>
                <a:cxnSpLocks/>
                <a:endCxn id="66" idx="0"/>
              </p:cNvCxnSpPr>
              <p:nvPr/>
            </p:nvCxnSpPr>
            <p:spPr>
              <a:xfrm>
                <a:off x="3682447" y="8367220"/>
                <a:ext cx="471927" cy="83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線コネクタ 28">
                <a:extLst>
                  <a:ext uri="{FF2B5EF4-FFF2-40B4-BE49-F238E27FC236}">
                    <a16:creationId xmlns:a16="http://schemas.microsoft.com/office/drawing/2014/main" id="{96AD96CA-6434-757B-2329-BFFEAB9CF52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776907" y="8115300"/>
                <a:ext cx="162124" cy="25721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線コネクタ 34">
                <a:extLst>
                  <a:ext uri="{FF2B5EF4-FFF2-40B4-BE49-F238E27FC236}">
                    <a16:creationId xmlns:a16="http://schemas.microsoft.com/office/drawing/2014/main" id="{68599566-A0FA-A561-7B04-870822810C4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76907" y="7619673"/>
                <a:ext cx="0" cy="68400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線コネクタ 35">
                <a:extLst>
                  <a:ext uri="{FF2B5EF4-FFF2-40B4-BE49-F238E27FC236}">
                    <a16:creationId xmlns:a16="http://schemas.microsoft.com/office/drawing/2014/main" id="{E71882D9-815E-5E82-E930-2B68137294A0}"/>
                  </a:ext>
                </a:extLst>
              </p:cNvPr>
              <p:cNvCxnSpPr>
                <a:cxnSpLocks/>
                <a:endCxn id="61" idx="2"/>
              </p:cNvCxnSpPr>
              <p:nvPr/>
            </p:nvCxnSpPr>
            <p:spPr>
              <a:xfrm flipH="1">
                <a:off x="3490158" y="7614911"/>
                <a:ext cx="1133" cy="683503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線コネクタ 36">
                <a:extLst>
                  <a:ext uri="{FF2B5EF4-FFF2-40B4-BE49-F238E27FC236}">
                    <a16:creationId xmlns:a16="http://schemas.microsoft.com/office/drawing/2014/main" id="{5673F6E5-6F17-0AFD-C969-3B35E6B0D5E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3491291" y="8102881"/>
                <a:ext cx="190887" cy="26433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線コネクタ 38">
                <a:extLst>
                  <a:ext uri="{FF2B5EF4-FFF2-40B4-BE49-F238E27FC236}">
                    <a16:creationId xmlns:a16="http://schemas.microsoft.com/office/drawing/2014/main" id="{9C725519-B234-12F0-1D3F-84AD7EFC07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222343" y="7619673"/>
                <a:ext cx="0" cy="69035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線コネクタ 39">
                <a:extLst>
                  <a:ext uri="{FF2B5EF4-FFF2-40B4-BE49-F238E27FC236}">
                    <a16:creationId xmlns:a16="http://schemas.microsoft.com/office/drawing/2014/main" id="{949E98B0-B9C0-BEB1-170E-9CB121316B6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4222343" y="8115300"/>
                <a:ext cx="180185" cy="25365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線コネクタ 41">
                <a:extLst>
                  <a:ext uri="{FF2B5EF4-FFF2-40B4-BE49-F238E27FC236}">
                    <a16:creationId xmlns:a16="http://schemas.microsoft.com/office/drawing/2014/main" id="{71EFFACC-123C-73F6-1F86-81AF0AA353E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4295525" y="6928023"/>
                <a:ext cx="583372" cy="737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線コネクタ 42">
                <a:extLst>
                  <a:ext uri="{FF2B5EF4-FFF2-40B4-BE49-F238E27FC236}">
                    <a16:creationId xmlns:a16="http://schemas.microsoft.com/office/drawing/2014/main" id="{F2A51132-F04F-1B37-F209-10D58943AF2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3563831" y="6926792"/>
                <a:ext cx="468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線コネクタ 43">
                <a:extLst>
                  <a:ext uri="{FF2B5EF4-FFF2-40B4-BE49-F238E27FC236}">
                    <a16:creationId xmlns:a16="http://schemas.microsoft.com/office/drawing/2014/main" id="{256B2C1B-5339-FEF4-3807-9999F6BE29E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2848893" y="6925980"/>
                <a:ext cx="468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線コネクタ 44">
                <a:extLst>
                  <a:ext uri="{FF2B5EF4-FFF2-40B4-BE49-F238E27FC236}">
                    <a16:creationId xmlns:a16="http://schemas.microsoft.com/office/drawing/2014/main" id="{57725109-5775-C516-7564-F42D09FEFE2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312136" y="6934422"/>
                <a:ext cx="196146" cy="26335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線コネクタ 45">
                <a:extLst>
                  <a:ext uri="{FF2B5EF4-FFF2-40B4-BE49-F238E27FC236}">
                    <a16:creationId xmlns:a16="http://schemas.microsoft.com/office/drawing/2014/main" id="{6EB3242B-DD94-33BD-17E8-85B96B22DD8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2791515" y="6993404"/>
                <a:ext cx="0" cy="72000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線コネクタ 46">
                <a:extLst>
                  <a:ext uri="{FF2B5EF4-FFF2-40B4-BE49-F238E27FC236}">
                    <a16:creationId xmlns:a16="http://schemas.microsoft.com/office/drawing/2014/main" id="{CD1E3BC4-84C6-894D-E23A-6B9FEE866A4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3508283" y="6993404"/>
                <a:ext cx="0" cy="72000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線コネクタ 47">
                <a:extLst>
                  <a:ext uri="{FF2B5EF4-FFF2-40B4-BE49-F238E27FC236}">
                    <a16:creationId xmlns:a16="http://schemas.microsoft.com/office/drawing/2014/main" id="{BB781FC1-E442-0741-217A-9AE81BD0C4D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031359" y="6921857"/>
                <a:ext cx="206342" cy="281113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線コネクタ 48">
                <a:extLst>
                  <a:ext uri="{FF2B5EF4-FFF2-40B4-BE49-F238E27FC236}">
                    <a16:creationId xmlns:a16="http://schemas.microsoft.com/office/drawing/2014/main" id="{425DD55D-6E48-A598-7385-0FB29CC9875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4239335" y="6993404"/>
                <a:ext cx="0" cy="72000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線コネクタ 49">
                <a:extLst>
                  <a:ext uri="{FF2B5EF4-FFF2-40B4-BE49-F238E27FC236}">
                    <a16:creationId xmlns:a16="http://schemas.microsoft.com/office/drawing/2014/main" id="{0F9DC047-52EA-C859-0B90-0BBC734CCDA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591332" y="6924189"/>
                <a:ext cx="200183" cy="273585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円弧 54">
                <a:extLst>
                  <a:ext uri="{FF2B5EF4-FFF2-40B4-BE49-F238E27FC236}">
                    <a16:creationId xmlns:a16="http://schemas.microsoft.com/office/drawing/2014/main" id="{3F2782D3-6675-A4C9-D0BD-F292EB21EEDB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2052101" y="6926570"/>
                <a:ext cx="144000" cy="144000"/>
              </a:xfrm>
              <a:prstGeom prst="arc">
                <a:avLst>
                  <a:gd name="adj1" fmla="val 16293084"/>
                  <a:gd name="adj2" fmla="val 21387118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6" name="円弧 55">
                <a:extLst>
                  <a:ext uri="{FF2B5EF4-FFF2-40B4-BE49-F238E27FC236}">
                    <a16:creationId xmlns:a16="http://schemas.microsoft.com/office/drawing/2014/main" id="{A3B96463-4819-B6C1-8308-16EFF4CFCC51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2052645" y="8222569"/>
                <a:ext cx="144000" cy="144000"/>
              </a:xfrm>
              <a:prstGeom prst="arc">
                <a:avLst>
                  <a:gd name="adj1" fmla="val 35676"/>
                  <a:gd name="adj2" fmla="val 5581349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59" name="円弧 58">
                <a:extLst>
                  <a:ext uri="{FF2B5EF4-FFF2-40B4-BE49-F238E27FC236}">
                    <a16:creationId xmlns:a16="http://schemas.microsoft.com/office/drawing/2014/main" id="{BC2199D8-B110-A006-5D4D-353B41F2523B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2649615" y="8241781"/>
                <a:ext cx="126000" cy="126000"/>
              </a:xfrm>
              <a:prstGeom prst="arc">
                <a:avLst>
                  <a:gd name="adj1" fmla="val 5354344"/>
                  <a:gd name="adj2" fmla="val 11174718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1" name="円弧 60">
                <a:extLst>
                  <a:ext uri="{FF2B5EF4-FFF2-40B4-BE49-F238E27FC236}">
                    <a16:creationId xmlns:a16="http://schemas.microsoft.com/office/drawing/2014/main" id="{1ECE694B-C7C6-EBEB-28F3-2F9876715143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3364532" y="8242267"/>
                <a:ext cx="126000" cy="126000"/>
              </a:xfrm>
              <a:prstGeom prst="arc">
                <a:avLst>
                  <a:gd name="adj1" fmla="val 5354344"/>
                  <a:gd name="adj2" fmla="val 11174718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66" name="円弧 65">
                <a:extLst>
                  <a:ext uri="{FF2B5EF4-FFF2-40B4-BE49-F238E27FC236}">
                    <a16:creationId xmlns:a16="http://schemas.microsoft.com/office/drawing/2014/main" id="{5F085A87-C0AB-3364-2F7A-81CCB014A4DE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4096574" y="8242267"/>
                <a:ext cx="126000" cy="126000"/>
              </a:xfrm>
              <a:prstGeom prst="arc">
                <a:avLst>
                  <a:gd name="adj1" fmla="val 5115915"/>
                  <a:gd name="adj2" fmla="val 11174718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69" name="円弧 68">
                <a:extLst>
                  <a:ext uri="{FF2B5EF4-FFF2-40B4-BE49-F238E27FC236}">
                    <a16:creationId xmlns:a16="http://schemas.microsoft.com/office/drawing/2014/main" id="{4A854241-776E-9A85-A8A7-68CAC12B8358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24803552" y="8224950"/>
                <a:ext cx="144000" cy="144000"/>
              </a:xfrm>
              <a:prstGeom prst="arc">
                <a:avLst>
                  <a:gd name="adj1" fmla="val 5159331"/>
                  <a:gd name="adj2" fmla="val 10832808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1" name="円弧 70">
                <a:extLst>
                  <a:ext uri="{FF2B5EF4-FFF2-40B4-BE49-F238E27FC236}">
                    <a16:creationId xmlns:a16="http://schemas.microsoft.com/office/drawing/2014/main" id="{A2589044-92C8-3480-4032-1871BACB68DC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24803556" y="6927279"/>
                <a:ext cx="144000" cy="144000"/>
              </a:xfrm>
              <a:prstGeom prst="arc">
                <a:avLst>
                  <a:gd name="adj1" fmla="val 10403051"/>
                  <a:gd name="adj2" fmla="val 16005584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72" name="円弧 71">
                <a:extLst>
                  <a:ext uri="{FF2B5EF4-FFF2-40B4-BE49-F238E27FC236}">
                    <a16:creationId xmlns:a16="http://schemas.microsoft.com/office/drawing/2014/main" id="{CD65B4DE-1463-6774-0CA2-33302058175C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23508826" y="6926733"/>
                <a:ext cx="126000" cy="126000"/>
              </a:xfrm>
              <a:prstGeom prst="arc">
                <a:avLst>
                  <a:gd name="adj1" fmla="val 15984578"/>
                  <a:gd name="adj2" fmla="val 201237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73" name="円弧 72">
                <a:extLst>
                  <a:ext uri="{FF2B5EF4-FFF2-40B4-BE49-F238E27FC236}">
                    <a16:creationId xmlns:a16="http://schemas.microsoft.com/office/drawing/2014/main" id="{48EC73C3-AF0D-2D3F-A886-99128E6BE801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22789995" y="6928023"/>
                <a:ext cx="126000" cy="126000"/>
              </a:xfrm>
              <a:prstGeom prst="arc">
                <a:avLst>
                  <a:gd name="adj1" fmla="val 15984578"/>
                  <a:gd name="adj2" fmla="val 201237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4" name="円弧 73">
                <a:extLst>
                  <a:ext uri="{FF2B5EF4-FFF2-40B4-BE49-F238E27FC236}">
                    <a16:creationId xmlns:a16="http://schemas.microsoft.com/office/drawing/2014/main" id="{7AD04E2E-4AC1-E51B-CC02-125CBA4E134E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24239333" y="6927279"/>
                <a:ext cx="126000" cy="126000"/>
              </a:xfrm>
              <a:prstGeom prst="arc">
                <a:avLst>
                  <a:gd name="adj1" fmla="val 15984578"/>
                  <a:gd name="adj2" fmla="val 201237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</p:grpSp>
        <p:grpSp>
          <p:nvGrpSpPr>
            <p:cNvPr id="97" name="ピンク線">
              <a:extLst>
                <a:ext uri="{FF2B5EF4-FFF2-40B4-BE49-F238E27FC236}">
                  <a16:creationId xmlns:a16="http://schemas.microsoft.com/office/drawing/2014/main" id="{A9973793-584E-0291-AE2B-7F4904A4CFB9}"/>
                </a:ext>
              </a:extLst>
            </p:cNvPr>
            <p:cNvGrpSpPr>
              <a:grpSpLocks/>
            </p:cNvGrpSpPr>
            <p:nvPr/>
          </p:nvGrpSpPr>
          <p:grpSpPr>
            <a:xfrm>
              <a:off x="4431104" y="2177850"/>
              <a:ext cx="18150334" cy="11107483"/>
              <a:chOff x="4431104" y="2177850"/>
              <a:chExt cx="18150334" cy="11107483"/>
            </a:xfrm>
          </p:grpSpPr>
          <p:sp>
            <p:nvSpPr>
              <p:cNvPr id="77" name="点線青">
                <a:extLst>
                  <a:ext uri="{FF2B5EF4-FFF2-40B4-BE49-F238E27FC236}">
                    <a16:creationId xmlns:a16="http://schemas.microsoft.com/office/drawing/2014/main" id="{C3163DB7-9F04-69D3-30ED-031E16D9FE7B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8709743" y="3510116"/>
                <a:ext cx="9580715" cy="5789423"/>
              </a:xfrm>
              <a:prstGeom prst="arc">
                <a:avLst>
                  <a:gd name="adj1" fmla="val 1988187"/>
                  <a:gd name="adj2" fmla="val 8810720"/>
                </a:avLst>
              </a:prstGeom>
              <a:ln w="12700">
                <a:solidFill>
                  <a:srgbClr val="FF3399"/>
                </a:solidFill>
                <a:prstDash val="soli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78" name="円弧 77">
                <a:extLst>
                  <a:ext uri="{FF2B5EF4-FFF2-40B4-BE49-F238E27FC236}">
                    <a16:creationId xmlns:a16="http://schemas.microsoft.com/office/drawing/2014/main" id="{34B896C8-3C75-E8B3-AAEA-45B32174EA0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224100" y="5592218"/>
                <a:ext cx="6552000" cy="6630157"/>
              </a:xfrm>
              <a:prstGeom prst="arc">
                <a:avLst>
                  <a:gd name="adj1" fmla="val 21207585"/>
                  <a:gd name="adj2" fmla="val 11201781"/>
                </a:avLst>
              </a:prstGeom>
              <a:ln w="12700">
                <a:solidFill>
                  <a:srgbClr val="FF3399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9" name="円弧 78">
                <a:extLst>
                  <a:ext uri="{FF2B5EF4-FFF2-40B4-BE49-F238E27FC236}">
                    <a16:creationId xmlns:a16="http://schemas.microsoft.com/office/drawing/2014/main" id="{CB531199-401E-C4B2-719C-44ABA7BC697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296100" y="2177850"/>
                <a:ext cx="6408000" cy="5633411"/>
              </a:xfrm>
              <a:prstGeom prst="arc">
                <a:avLst>
                  <a:gd name="adj1" fmla="val 11116944"/>
                  <a:gd name="adj2" fmla="val 21079855"/>
                </a:avLst>
              </a:prstGeom>
              <a:ln w="12700">
                <a:solidFill>
                  <a:srgbClr val="FF3399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80" name="円弧 79">
                <a:extLst>
                  <a:ext uri="{FF2B5EF4-FFF2-40B4-BE49-F238E27FC236}">
                    <a16:creationId xmlns:a16="http://schemas.microsoft.com/office/drawing/2014/main" id="{8C3AB16A-D3BE-BF03-DB7A-5CFC52E17FAB}"/>
                  </a:ext>
                </a:extLst>
              </p:cNvPr>
              <p:cNvSpPr>
                <a:spLocks/>
              </p:cNvSpPr>
              <p:nvPr/>
            </p:nvSpPr>
            <p:spPr>
              <a:xfrm rot="464441">
                <a:off x="14561156" y="3437700"/>
                <a:ext cx="2125577" cy="4426753"/>
              </a:xfrm>
              <a:prstGeom prst="arc">
                <a:avLst>
                  <a:gd name="adj1" fmla="val 18243943"/>
                  <a:gd name="adj2" fmla="val 3350965"/>
                </a:avLst>
              </a:prstGeom>
              <a:ln w="12700">
                <a:solidFill>
                  <a:srgbClr val="FF3399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81" name="円弧 80">
                <a:extLst>
                  <a:ext uri="{FF2B5EF4-FFF2-40B4-BE49-F238E27FC236}">
                    <a16:creationId xmlns:a16="http://schemas.microsoft.com/office/drawing/2014/main" id="{B27C72C0-2831-A69C-63BE-851ACE0902FF}"/>
                  </a:ext>
                </a:extLst>
              </p:cNvPr>
              <p:cNvSpPr>
                <a:spLocks/>
              </p:cNvSpPr>
              <p:nvPr/>
            </p:nvSpPr>
            <p:spPr>
              <a:xfrm rot="21346026" flipH="1">
                <a:off x="10300080" y="3220478"/>
                <a:ext cx="2125577" cy="4468353"/>
              </a:xfrm>
              <a:prstGeom prst="arc">
                <a:avLst>
                  <a:gd name="adj1" fmla="val 19172807"/>
                  <a:gd name="adj2" fmla="val 3778442"/>
                </a:avLst>
              </a:prstGeom>
              <a:ln w="12700">
                <a:solidFill>
                  <a:srgbClr val="FF3399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82" name="直線コネクタ 81">
                <a:extLst>
                  <a:ext uri="{FF2B5EF4-FFF2-40B4-BE49-F238E27FC236}">
                    <a16:creationId xmlns:a16="http://schemas.microsoft.com/office/drawing/2014/main" id="{3A2E8EBF-C7E6-5AB3-A84E-6E8A346C888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31104" y="7032189"/>
                <a:ext cx="6270234" cy="0"/>
              </a:xfrm>
              <a:prstGeom prst="line">
                <a:avLst/>
              </a:prstGeom>
              <a:ln w="12700">
                <a:solidFill>
                  <a:srgbClr val="FF3399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線コネクタ 86">
                <a:extLst>
                  <a:ext uri="{FF2B5EF4-FFF2-40B4-BE49-F238E27FC236}">
                    <a16:creationId xmlns:a16="http://schemas.microsoft.com/office/drawing/2014/main" id="{150DE414-07C3-1ECD-563B-2E2AA11C97D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311204" y="7032189"/>
                <a:ext cx="6270234" cy="0"/>
              </a:xfrm>
              <a:prstGeom prst="line">
                <a:avLst/>
              </a:prstGeom>
              <a:ln w="12700">
                <a:solidFill>
                  <a:srgbClr val="FF3399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8" name="点線青">
                <a:extLst>
                  <a:ext uri="{FF2B5EF4-FFF2-40B4-BE49-F238E27FC236}">
                    <a16:creationId xmlns:a16="http://schemas.microsoft.com/office/drawing/2014/main" id="{14E8A65E-2D11-EFFD-38B1-849CDC248B37}"/>
                  </a:ext>
                </a:extLst>
              </p:cNvPr>
              <p:cNvSpPr>
                <a:spLocks/>
              </p:cNvSpPr>
              <p:nvPr/>
            </p:nvSpPr>
            <p:spPr>
              <a:xfrm flipV="1">
                <a:off x="8709743" y="7434728"/>
                <a:ext cx="9580715" cy="5850605"/>
              </a:xfrm>
              <a:prstGeom prst="arc">
                <a:avLst>
                  <a:gd name="adj1" fmla="val 1923971"/>
                  <a:gd name="adj2" fmla="val 8870334"/>
                </a:avLst>
              </a:prstGeom>
              <a:ln w="12700">
                <a:solidFill>
                  <a:srgbClr val="FF3399"/>
                </a:solidFill>
                <a:prstDash val="soli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cxnSp>
            <p:nvCxnSpPr>
              <p:cNvPr id="89" name="直線コネクタ 88">
                <a:extLst>
                  <a:ext uri="{FF2B5EF4-FFF2-40B4-BE49-F238E27FC236}">
                    <a16:creationId xmlns:a16="http://schemas.microsoft.com/office/drawing/2014/main" id="{48D38448-40D1-1842-4FCF-AB1EE98F684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843548" y="8263281"/>
                <a:ext cx="5737890" cy="0"/>
              </a:xfrm>
              <a:prstGeom prst="line">
                <a:avLst/>
              </a:prstGeom>
              <a:ln w="12700">
                <a:solidFill>
                  <a:srgbClr val="FF3399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線コネクタ 89">
                <a:extLst>
                  <a:ext uri="{FF2B5EF4-FFF2-40B4-BE49-F238E27FC236}">
                    <a16:creationId xmlns:a16="http://schemas.microsoft.com/office/drawing/2014/main" id="{95FB4D4C-7421-5D0A-13F3-3FBFB45816A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31104" y="8260950"/>
                <a:ext cx="5738996" cy="0"/>
              </a:xfrm>
              <a:prstGeom prst="line">
                <a:avLst/>
              </a:prstGeom>
              <a:ln w="12700">
                <a:solidFill>
                  <a:srgbClr val="FF3399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線コネクタ 91">
                <a:extLst>
                  <a:ext uri="{FF2B5EF4-FFF2-40B4-BE49-F238E27FC236}">
                    <a16:creationId xmlns:a16="http://schemas.microsoft.com/office/drawing/2014/main" id="{B8D5B99C-B992-9822-1511-8DC30D4C7D4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433082" y="7032189"/>
                <a:ext cx="0" cy="1228761"/>
              </a:xfrm>
              <a:prstGeom prst="line">
                <a:avLst/>
              </a:prstGeom>
              <a:ln w="12700">
                <a:solidFill>
                  <a:srgbClr val="FF3399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線コネクタ 94">
                <a:extLst>
                  <a:ext uri="{FF2B5EF4-FFF2-40B4-BE49-F238E27FC236}">
                    <a16:creationId xmlns:a16="http://schemas.microsoft.com/office/drawing/2014/main" id="{445B5B52-F938-CCB9-DCF4-A9991895515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2581438" y="7032189"/>
                <a:ext cx="0" cy="1228761"/>
              </a:xfrm>
              <a:prstGeom prst="line">
                <a:avLst/>
              </a:prstGeom>
              <a:ln w="12700">
                <a:solidFill>
                  <a:srgbClr val="FF3399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4" name="緑線">
              <a:extLst>
                <a:ext uri="{FF2B5EF4-FFF2-40B4-BE49-F238E27FC236}">
                  <a16:creationId xmlns:a16="http://schemas.microsoft.com/office/drawing/2014/main" id="{C128081E-1194-72D3-0ABE-9E146E4DCEAB}"/>
                </a:ext>
              </a:extLst>
            </p:cNvPr>
            <p:cNvGrpSpPr>
              <a:grpSpLocks/>
            </p:cNvGrpSpPr>
            <p:nvPr/>
          </p:nvGrpSpPr>
          <p:grpSpPr>
            <a:xfrm>
              <a:off x="1944100" y="1962106"/>
              <a:ext cx="23112259" cy="10475805"/>
              <a:chOff x="1944100" y="1962106"/>
              <a:chExt cx="23112259" cy="10475805"/>
            </a:xfrm>
          </p:grpSpPr>
          <p:sp>
            <p:nvSpPr>
              <p:cNvPr id="98" name="円弧 97">
                <a:extLst>
                  <a:ext uri="{FF2B5EF4-FFF2-40B4-BE49-F238E27FC236}">
                    <a16:creationId xmlns:a16="http://schemas.microsoft.com/office/drawing/2014/main" id="{6A98E636-B7B0-0862-DABB-2FDC77AB2C3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995898" y="5345911"/>
                <a:ext cx="7008404" cy="7092000"/>
              </a:xfrm>
              <a:prstGeom prst="arc">
                <a:avLst>
                  <a:gd name="adj1" fmla="val 21190215"/>
                  <a:gd name="adj2" fmla="val 11208510"/>
                </a:avLst>
              </a:prstGeom>
              <a:ln w="12700">
                <a:solidFill>
                  <a:srgbClr val="00FFCC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01" name="円弧 100">
                <a:extLst>
                  <a:ext uri="{FF2B5EF4-FFF2-40B4-BE49-F238E27FC236}">
                    <a16:creationId xmlns:a16="http://schemas.microsoft.com/office/drawing/2014/main" id="{7E2DC2C9-D207-1D32-8861-58726C544A0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080100" y="1962106"/>
                <a:ext cx="6840000" cy="6013191"/>
              </a:xfrm>
              <a:prstGeom prst="arc">
                <a:avLst>
                  <a:gd name="adj1" fmla="val 11096540"/>
                  <a:gd name="adj2" fmla="val 21121234"/>
                </a:avLst>
              </a:prstGeom>
              <a:ln w="12700">
                <a:solidFill>
                  <a:srgbClr val="00FFCC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02" name="円弧 101">
                <a:extLst>
                  <a:ext uri="{FF2B5EF4-FFF2-40B4-BE49-F238E27FC236}">
                    <a16:creationId xmlns:a16="http://schemas.microsoft.com/office/drawing/2014/main" id="{8D395D52-F817-17F9-7D73-E761CA914B27}"/>
                  </a:ext>
                </a:extLst>
              </p:cNvPr>
              <p:cNvSpPr>
                <a:spLocks/>
              </p:cNvSpPr>
              <p:nvPr/>
            </p:nvSpPr>
            <p:spPr>
              <a:xfrm rot="500261">
                <a:off x="14714739" y="3411707"/>
                <a:ext cx="2186215" cy="4597677"/>
              </a:xfrm>
              <a:prstGeom prst="arc">
                <a:avLst>
                  <a:gd name="adj1" fmla="val 18178741"/>
                  <a:gd name="adj2" fmla="val 2672027"/>
                </a:avLst>
              </a:prstGeom>
              <a:ln w="12700">
                <a:solidFill>
                  <a:srgbClr val="00FFCC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03" name="円弧 102">
                <a:extLst>
                  <a:ext uri="{FF2B5EF4-FFF2-40B4-BE49-F238E27FC236}">
                    <a16:creationId xmlns:a16="http://schemas.microsoft.com/office/drawing/2014/main" id="{D41EFCC1-C643-D33B-E199-2968FB6CF275}"/>
                  </a:ext>
                </a:extLst>
              </p:cNvPr>
              <p:cNvSpPr>
                <a:spLocks/>
              </p:cNvSpPr>
              <p:nvPr/>
            </p:nvSpPr>
            <p:spPr>
              <a:xfrm rot="21093291" flipH="1">
                <a:off x="10115924" y="3352412"/>
                <a:ext cx="2125577" cy="4736198"/>
              </a:xfrm>
              <a:prstGeom prst="arc">
                <a:avLst>
                  <a:gd name="adj1" fmla="val 18445041"/>
                  <a:gd name="adj2" fmla="val 2688553"/>
                </a:avLst>
              </a:prstGeom>
              <a:ln w="12700">
                <a:solidFill>
                  <a:srgbClr val="00FFCC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105" name="直線コネクタ 104">
                <a:extLst>
                  <a:ext uri="{FF2B5EF4-FFF2-40B4-BE49-F238E27FC236}">
                    <a16:creationId xmlns:a16="http://schemas.microsoft.com/office/drawing/2014/main" id="{8A55D2C6-1136-315E-D808-7BC9FFADC2EF}"/>
                  </a:ext>
                </a:extLst>
              </p:cNvPr>
              <p:cNvCxnSpPr>
                <a:cxnSpLocks/>
                <a:endCxn id="119" idx="0"/>
              </p:cNvCxnSpPr>
              <p:nvPr/>
            </p:nvCxnSpPr>
            <p:spPr>
              <a:xfrm flipV="1">
                <a:off x="16646116" y="6815908"/>
                <a:ext cx="8212114" cy="281"/>
              </a:xfrm>
              <a:prstGeom prst="line">
                <a:avLst/>
              </a:prstGeom>
              <a:ln w="12700">
                <a:solidFill>
                  <a:srgbClr val="00FFCC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直線コネクタ 105">
                <a:extLst>
                  <a:ext uri="{FF2B5EF4-FFF2-40B4-BE49-F238E27FC236}">
                    <a16:creationId xmlns:a16="http://schemas.microsoft.com/office/drawing/2014/main" id="{D29F76D6-8EEF-A836-856A-39C9A2F77D2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976715" y="8478001"/>
                <a:ext cx="7920000" cy="0"/>
              </a:xfrm>
              <a:prstGeom prst="line">
                <a:avLst/>
              </a:prstGeom>
              <a:ln w="12700">
                <a:solidFill>
                  <a:srgbClr val="00FFCC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線コネクタ 106">
                <a:extLst>
                  <a:ext uri="{FF2B5EF4-FFF2-40B4-BE49-F238E27FC236}">
                    <a16:creationId xmlns:a16="http://schemas.microsoft.com/office/drawing/2014/main" id="{DE126531-EEA5-A151-2357-9DED2478069F}"/>
                  </a:ext>
                </a:extLst>
              </p:cNvPr>
              <p:cNvCxnSpPr>
                <a:cxnSpLocks/>
                <a:stCxn id="112" idx="2"/>
              </p:cNvCxnSpPr>
              <p:nvPr/>
            </p:nvCxnSpPr>
            <p:spPr>
              <a:xfrm>
                <a:off x="2105153" y="6815699"/>
                <a:ext cx="8257994" cy="490"/>
              </a:xfrm>
              <a:prstGeom prst="line">
                <a:avLst/>
              </a:prstGeom>
              <a:ln w="12700">
                <a:solidFill>
                  <a:srgbClr val="00FFCC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線コネクタ 107">
                <a:extLst>
                  <a:ext uri="{FF2B5EF4-FFF2-40B4-BE49-F238E27FC236}">
                    <a16:creationId xmlns:a16="http://schemas.microsoft.com/office/drawing/2014/main" id="{458F3A14-22A1-8DCA-99ED-1F47D22BF17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19883" y="8477508"/>
                <a:ext cx="7902085" cy="0"/>
              </a:xfrm>
              <a:prstGeom prst="line">
                <a:avLst/>
              </a:prstGeom>
              <a:ln w="12700">
                <a:solidFill>
                  <a:srgbClr val="00FFCC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線コネクタ 109">
                <a:extLst>
                  <a:ext uri="{FF2B5EF4-FFF2-40B4-BE49-F238E27FC236}">
                    <a16:creationId xmlns:a16="http://schemas.microsoft.com/office/drawing/2014/main" id="{8628E728-3532-B23B-6BF8-FFB0AAFA59F3}"/>
                  </a:ext>
                </a:extLst>
              </p:cNvPr>
              <p:cNvCxnSpPr>
                <a:cxnSpLocks/>
                <a:stCxn id="112" idx="0"/>
                <a:endCxn id="116" idx="2"/>
              </p:cNvCxnSpPr>
              <p:nvPr/>
            </p:nvCxnSpPr>
            <p:spPr>
              <a:xfrm>
                <a:off x="1944155" y="6990231"/>
                <a:ext cx="1289" cy="1301902"/>
              </a:xfrm>
              <a:prstGeom prst="line">
                <a:avLst/>
              </a:prstGeom>
              <a:ln w="12700">
                <a:solidFill>
                  <a:srgbClr val="00FFCC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線コネクタ 110">
                <a:extLst>
                  <a:ext uri="{FF2B5EF4-FFF2-40B4-BE49-F238E27FC236}">
                    <a16:creationId xmlns:a16="http://schemas.microsoft.com/office/drawing/2014/main" id="{8BC94B2F-032C-0BF3-E9B3-EC0D507C97F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5055552" y="6990231"/>
                <a:ext cx="807" cy="1296000"/>
              </a:xfrm>
              <a:prstGeom prst="line">
                <a:avLst/>
              </a:prstGeom>
              <a:ln w="12700">
                <a:solidFill>
                  <a:srgbClr val="00FFCC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2" name="円弧 111">
                <a:extLst>
                  <a:ext uri="{FF2B5EF4-FFF2-40B4-BE49-F238E27FC236}">
                    <a16:creationId xmlns:a16="http://schemas.microsoft.com/office/drawing/2014/main" id="{B5BF6B73-5F2C-72F5-0C47-E0027DBA86C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944100" y="6814699"/>
                <a:ext cx="360000" cy="360000"/>
              </a:xfrm>
              <a:prstGeom prst="arc">
                <a:avLst>
                  <a:gd name="adj1" fmla="val 10885332"/>
                  <a:gd name="adj2" fmla="val 15837461"/>
                </a:avLst>
              </a:prstGeom>
              <a:ln w="12700">
                <a:solidFill>
                  <a:srgbClr val="00FFCC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6" name="円弧 115">
                <a:extLst>
                  <a:ext uri="{FF2B5EF4-FFF2-40B4-BE49-F238E27FC236}">
                    <a16:creationId xmlns:a16="http://schemas.microsoft.com/office/drawing/2014/main" id="{09C874BC-E600-B34D-D33C-7B39549CC1B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945400" y="8116132"/>
                <a:ext cx="360000" cy="360000"/>
              </a:xfrm>
              <a:prstGeom prst="arc">
                <a:avLst>
                  <a:gd name="adj1" fmla="val 5413673"/>
                  <a:gd name="adj2" fmla="val 10876383"/>
                </a:avLst>
              </a:prstGeom>
              <a:ln w="12700">
                <a:solidFill>
                  <a:srgbClr val="00FFCC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9" name="円弧 118">
                <a:extLst>
                  <a:ext uri="{FF2B5EF4-FFF2-40B4-BE49-F238E27FC236}">
                    <a16:creationId xmlns:a16="http://schemas.microsoft.com/office/drawing/2014/main" id="{BC824437-31D8-BE50-6FF7-B4A583B2999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4696359" y="6814993"/>
                <a:ext cx="360000" cy="360000"/>
              </a:xfrm>
              <a:prstGeom prst="arc">
                <a:avLst>
                  <a:gd name="adj1" fmla="val 15853172"/>
                  <a:gd name="adj2" fmla="val 90645"/>
                </a:avLst>
              </a:prstGeom>
              <a:ln w="12700">
                <a:solidFill>
                  <a:srgbClr val="00FFCC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3" name="円弧 122">
                <a:extLst>
                  <a:ext uri="{FF2B5EF4-FFF2-40B4-BE49-F238E27FC236}">
                    <a16:creationId xmlns:a16="http://schemas.microsoft.com/office/drawing/2014/main" id="{4D20EE38-9F9B-5F23-7CD7-6A0CB6232FB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4695283" y="8116132"/>
                <a:ext cx="360000" cy="360000"/>
              </a:xfrm>
              <a:prstGeom prst="arc">
                <a:avLst>
                  <a:gd name="adj1" fmla="val 21216450"/>
                  <a:gd name="adj2" fmla="val 5227675"/>
                </a:avLst>
              </a:prstGeom>
              <a:ln w="12700">
                <a:solidFill>
                  <a:srgbClr val="00FFCC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grpSp>
        <p:nvGrpSpPr>
          <p:cNvPr id="53" name="トンボ">
            <a:extLst>
              <a:ext uri="{FF2B5EF4-FFF2-40B4-BE49-F238E27FC236}">
                <a16:creationId xmlns:a16="http://schemas.microsoft.com/office/drawing/2014/main" id="{11B1FB8D-11D8-015D-A539-9A5F876E7204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1080350" y="2178185"/>
            <a:ext cx="23760000" cy="11124000"/>
            <a:chOff x="1620100" y="1638106"/>
            <a:chExt cx="23760000" cy="11124000"/>
          </a:xfrm>
        </p:grpSpPr>
        <p:sp>
          <p:nvSpPr>
            <p:cNvPr id="24" name="L 字 23">
              <a:extLst>
                <a:ext uri="{FF2B5EF4-FFF2-40B4-BE49-F238E27FC236}">
                  <a16:creationId xmlns:a16="http://schemas.microsoft.com/office/drawing/2014/main" id="{4F3A3D3B-6267-C5E7-AB76-C25848000DC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flipH="1">
              <a:off x="1620100" y="1638106"/>
              <a:ext cx="324000" cy="432000"/>
            </a:xfrm>
            <a:prstGeom prst="corner">
              <a:avLst>
                <a:gd name="adj1" fmla="val 0"/>
                <a:gd name="adj2" fmla="val 0"/>
              </a:avLst>
            </a:prstGeom>
            <a:noFill/>
            <a:ln w="1270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L 字 29">
              <a:extLst>
                <a:ext uri="{FF2B5EF4-FFF2-40B4-BE49-F238E27FC236}">
                  <a16:creationId xmlns:a16="http://schemas.microsoft.com/office/drawing/2014/main" id="{DF0DDFDA-866A-47E9-2692-C19623DAF49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flipH="1">
              <a:off x="1620100" y="1638106"/>
              <a:ext cx="432000" cy="324000"/>
            </a:xfrm>
            <a:prstGeom prst="corner">
              <a:avLst>
                <a:gd name="adj1" fmla="val 0"/>
                <a:gd name="adj2" fmla="val 0"/>
              </a:avLst>
            </a:prstGeom>
            <a:noFill/>
            <a:ln w="1270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" name="星: 4 pt 30">
              <a:extLst>
                <a:ext uri="{FF2B5EF4-FFF2-40B4-BE49-F238E27FC236}">
                  <a16:creationId xmlns:a16="http://schemas.microsoft.com/office/drawing/2014/main" id="{88984F23-86E4-A91B-B272-4B1B6949EE3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16200000">
              <a:off x="13338100" y="1350107"/>
              <a:ext cx="324000" cy="900000"/>
            </a:xfrm>
            <a:prstGeom prst="star4">
              <a:avLst>
                <a:gd name="adj" fmla="val 0"/>
              </a:avLst>
            </a:prstGeom>
            <a:noFill/>
            <a:ln w="1270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" name="L 字 31">
              <a:extLst>
                <a:ext uri="{FF2B5EF4-FFF2-40B4-BE49-F238E27FC236}">
                  <a16:creationId xmlns:a16="http://schemas.microsoft.com/office/drawing/2014/main" id="{F85224FB-73A3-37DD-9DD6-0EFA98B0F3E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flipH="1" flipV="1">
              <a:off x="1620100" y="12330106"/>
              <a:ext cx="324000" cy="432000"/>
            </a:xfrm>
            <a:prstGeom prst="corner">
              <a:avLst>
                <a:gd name="adj1" fmla="val 0"/>
                <a:gd name="adj2" fmla="val 0"/>
              </a:avLst>
            </a:prstGeom>
            <a:noFill/>
            <a:ln w="1270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3" name="L 字 32">
              <a:extLst>
                <a:ext uri="{FF2B5EF4-FFF2-40B4-BE49-F238E27FC236}">
                  <a16:creationId xmlns:a16="http://schemas.microsoft.com/office/drawing/2014/main" id="{A7ECAEF2-346A-EC26-C80D-883F3350311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flipH="1" flipV="1">
              <a:off x="1620100" y="12438106"/>
              <a:ext cx="432000" cy="324000"/>
            </a:xfrm>
            <a:prstGeom prst="corner">
              <a:avLst>
                <a:gd name="adj1" fmla="val 0"/>
                <a:gd name="adj2" fmla="val 0"/>
              </a:avLst>
            </a:prstGeom>
            <a:noFill/>
            <a:ln w="1270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4" name="L 字 33">
              <a:extLst>
                <a:ext uri="{FF2B5EF4-FFF2-40B4-BE49-F238E27FC236}">
                  <a16:creationId xmlns:a16="http://schemas.microsoft.com/office/drawing/2014/main" id="{2ABE679C-A578-B66B-4DB6-3D8B30A4739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flipV="1">
              <a:off x="25056100" y="12330106"/>
              <a:ext cx="324000" cy="432000"/>
            </a:xfrm>
            <a:prstGeom prst="corner">
              <a:avLst>
                <a:gd name="adj1" fmla="val 0"/>
                <a:gd name="adj2" fmla="val 0"/>
              </a:avLst>
            </a:prstGeom>
            <a:noFill/>
            <a:ln w="1270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8" name="L 字 37">
              <a:extLst>
                <a:ext uri="{FF2B5EF4-FFF2-40B4-BE49-F238E27FC236}">
                  <a16:creationId xmlns:a16="http://schemas.microsoft.com/office/drawing/2014/main" id="{D23D2866-29B0-120E-61D3-46F5C8FFE90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flipV="1">
              <a:off x="24948100" y="12438106"/>
              <a:ext cx="432000" cy="324000"/>
            </a:xfrm>
            <a:prstGeom prst="corner">
              <a:avLst>
                <a:gd name="adj1" fmla="val 0"/>
                <a:gd name="adj2" fmla="val 0"/>
              </a:avLst>
            </a:prstGeom>
            <a:noFill/>
            <a:ln w="1270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1" name="L 字 40">
              <a:extLst>
                <a:ext uri="{FF2B5EF4-FFF2-40B4-BE49-F238E27FC236}">
                  <a16:creationId xmlns:a16="http://schemas.microsoft.com/office/drawing/2014/main" id="{8DC57BE9-9599-4388-C435-1A002B3ADF1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5056100" y="1638106"/>
              <a:ext cx="324000" cy="432000"/>
            </a:xfrm>
            <a:prstGeom prst="corner">
              <a:avLst>
                <a:gd name="adj1" fmla="val 0"/>
                <a:gd name="adj2" fmla="val 0"/>
              </a:avLst>
            </a:prstGeom>
            <a:noFill/>
            <a:ln w="1270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51" name="L 字 50">
              <a:extLst>
                <a:ext uri="{FF2B5EF4-FFF2-40B4-BE49-F238E27FC236}">
                  <a16:creationId xmlns:a16="http://schemas.microsoft.com/office/drawing/2014/main" id="{0EC8CF8C-E9C4-60C1-E157-10482EEDCB4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4948100" y="1638106"/>
              <a:ext cx="432000" cy="324000"/>
            </a:xfrm>
            <a:prstGeom prst="corner">
              <a:avLst>
                <a:gd name="adj1" fmla="val 0"/>
                <a:gd name="adj2" fmla="val 0"/>
              </a:avLst>
            </a:prstGeom>
            <a:noFill/>
            <a:ln w="1270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2" name="星: 4 pt 51">
              <a:extLst>
                <a:ext uri="{FF2B5EF4-FFF2-40B4-BE49-F238E27FC236}">
                  <a16:creationId xmlns:a16="http://schemas.microsoft.com/office/drawing/2014/main" id="{C5D2EE69-B7F0-D5CF-E818-4D9F4F9ACFC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620100" y="6750106"/>
              <a:ext cx="324000" cy="900000"/>
            </a:xfrm>
            <a:prstGeom prst="star4">
              <a:avLst>
                <a:gd name="adj" fmla="val 0"/>
              </a:avLst>
            </a:prstGeom>
            <a:noFill/>
            <a:ln w="1270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7" name="星: 4 pt 56">
              <a:extLst>
                <a:ext uri="{FF2B5EF4-FFF2-40B4-BE49-F238E27FC236}">
                  <a16:creationId xmlns:a16="http://schemas.microsoft.com/office/drawing/2014/main" id="{97F9DF46-CCEE-5073-8A7E-D8B046347F1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5056100" y="6750106"/>
              <a:ext cx="324000" cy="900000"/>
            </a:xfrm>
            <a:prstGeom prst="star4">
              <a:avLst>
                <a:gd name="adj" fmla="val 0"/>
              </a:avLst>
            </a:prstGeom>
            <a:noFill/>
            <a:ln w="1270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3" name="星: 4 pt 62">
              <a:extLst>
                <a:ext uri="{FF2B5EF4-FFF2-40B4-BE49-F238E27FC236}">
                  <a16:creationId xmlns:a16="http://schemas.microsoft.com/office/drawing/2014/main" id="{B3A25CCB-F754-5782-A77F-807B73BAFA1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16200000">
              <a:off x="13338100" y="12150106"/>
              <a:ext cx="324000" cy="900000"/>
            </a:xfrm>
            <a:prstGeom prst="star4">
              <a:avLst>
                <a:gd name="adj" fmla="val 0"/>
              </a:avLst>
            </a:prstGeom>
            <a:noFill/>
            <a:ln w="1270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67" name="直線コネクタ 66">
              <a:extLst>
                <a:ext uri="{FF2B5EF4-FFF2-40B4-BE49-F238E27FC236}">
                  <a16:creationId xmlns:a16="http://schemas.microsoft.com/office/drawing/2014/main" id="{8C69847B-FEBC-4349-35B6-0ED9024EB427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H="1" flipV="1">
              <a:off x="25061347" y="6928192"/>
              <a:ext cx="288000" cy="73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線コネクタ 67">
              <a:extLst>
                <a:ext uri="{FF2B5EF4-FFF2-40B4-BE49-F238E27FC236}">
                  <a16:creationId xmlns:a16="http://schemas.microsoft.com/office/drawing/2014/main" id="{020E4B70-91A4-1D26-9D50-43035083DAF0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H="1" flipV="1">
              <a:off x="25062664" y="8368720"/>
              <a:ext cx="288000" cy="73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線コネクタ 69">
              <a:extLst>
                <a:ext uri="{FF2B5EF4-FFF2-40B4-BE49-F238E27FC236}">
                  <a16:creationId xmlns:a16="http://schemas.microsoft.com/office/drawing/2014/main" id="{79B9D494-D05A-35D5-B8F1-A6D8A3F37BE9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H="1" flipV="1">
              <a:off x="1648672" y="8368342"/>
              <a:ext cx="288000" cy="73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線コネクタ 74">
              <a:extLst>
                <a:ext uri="{FF2B5EF4-FFF2-40B4-BE49-F238E27FC236}">
                  <a16:creationId xmlns:a16="http://schemas.microsoft.com/office/drawing/2014/main" id="{E702E0D1-8960-23D6-1862-BAEEE873C431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H="1" flipV="1">
              <a:off x="1634006" y="6927073"/>
              <a:ext cx="288000" cy="73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52008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1944014" rtl="0" eaLnBrk="1" latinLnBrk="0" hangingPunct="1">
        <a:lnSpc>
          <a:spcPct val="90000"/>
        </a:lnSpc>
        <a:spcBef>
          <a:spcPct val="0"/>
        </a:spcBef>
        <a:buNone/>
        <a:defRPr kumimoji="1" sz="935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6004" indent="-486004" algn="l" defTabSz="1944014" rtl="0" eaLnBrk="1" latinLnBrk="0" hangingPunct="1">
        <a:lnSpc>
          <a:spcPct val="90000"/>
        </a:lnSpc>
        <a:spcBef>
          <a:spcPts val="2126"/>
        </a:spcBef>
        <a:buFont typeface="Arial" panose="020B0604020202020204" pitchFamily="34" charset="0"/>
        <a:buChar char="•"/>
        <a:defRPr kumimoji="1" sz="5953" kern="1200">
          <a:solidFill>
            <a:schemeClr val="tx1"/>
          </a:solidFill>
          <a:latin typeface="+mn-lt"/>
          <a:ea typeface="+mn-ea"/>
          <a:cs typeface="+mn-cs"/>
        </a:defRPr>
      </a:lvl1pPr>
      <a:lvl2pPr marL="1458011" indent="-486004" algn="l" defTabSz="1944014" rtl="0" eaLnBrk="1" latinLnBrk="0" hangingPunct="1">
        <a:lnSpc>
          <a:spcPct val="90000"/>
        </a:lnSpc>
        <a:spcBef>
          <a:spcPts val="1063"/>
        </a:spcBef>
        <a:buFont typeface="Arial" panose="020B0604020202020204" pitchFamily="34" charset="0"/>
        <a:buChar char="•"/>
        <a:defRPr kumimoji="1" sz="5102" kern="1200">
          <a:solidFill>
            <a:schemeClr val="tx1"/>
          </a:solidFill>
          <a:latin typeface="+mn-lt"/>
          <a:ea typeface="+mn-ea"/>
          <a:cs typeface="+mn-cs"/>
        </a:defRPr>
      </a:lvl2pPr>
      <a:lvl3pPr marL="2430018" indent="-486004" algn="l" defTabSz="1944014" rtl="0" eaLnBrk="1" latinLnBrk="0" hangingPunct="1">
        <a:lnSpc>
          <a:spcPct val="90000"/>
        </a:lnSpc>
        <a:spcBef>
          <a:spcPts val="1063"/>
        </a:spcBef>
        <a:buFont typeface="Arial" panose="020B0604020202020204" pitchFamily="34" charset="0"/>
        <a:buChar char="•"/>
        <a:defRPr kumimoji="1" sz="4252" kern="1200">
          <a:solidFill>
            <a:schemeClr val="tx1"/>
          </a:solidFill>
          <a:latin typeface="+mn-lt"/>
          <a:ea typeface="+mn-ea"/>
          <a:cs typeface="+mn-cs"/>
        </a:defRPr>
      </a:lvl3pPr>
      <a:lvl4pPr marL="3402025" indent="-486004" algn="l" defTabSz="1944014" rtl="0" eaLnBrk="1" latinLnBrk="0" hangingPunct="1">
        <a:lnSpc>
          <a:spcPct val="90000"/>
        </a:lnSpc>
        <a:spcBef>
          <a:spcPts val="1063"/>
        </a:spcBef>
        <a:buFont typeface="Arial" panose="020B0604020202020204" pitchFamily="34" charset="0"/>
        <a:buChar char="•"/>
        <a:defRPr kumimoji="1" sz="3827" kern="1200">
          <a:solidFill>
            <a:schemeClr val="tx1"/>
          </a:solidFill>
          <a:latin typeface="+mn-lt"/>
          <a:ea typeface="+mn-ea"/>
          <a:cs typeface="+mn-cs"/>
        </a:defRPr>
      </a:lvl4pPr>
      <a:lvl5pPr marL="4374032" indent="-486004" algn="l" defTabSz="1944014" rtl="0" eaLnBrk="1" latinLnBrk="0" hangingPunct="1">
        <a:lnSpc>
          <a:spcPct val="90000"/>
        </a:lnSpc>
        <a:spcBef>
          <a:spcPts val="1063"/>
        </a:spcBef>
        <a:buFont typeface="Arial" panose="020B0604020202020204" pitchFamily="34" charset="0"/>
        <a:buChar char="•"/>
        <a:defRPr kumimoji="1" sz="3827" kern="1200">
          <a:solidFill>
            <a:schemeClr val="tx1"/>
          </a:solidFill>
          <a:latin typeface="+mn-lt"/>
          <a:ea typeface="+mn-ea"/>
          <a:cs typeface="+mn-cs"/>
        </a:defRPr>
      </a:lvl5pPr>
      <a:lvl6pPr marL="5346040" indent="-486004" algn="l" defTabSz="1944014" rtl="0" eaLnBrk="1" latinLnBrk="0" hangingPunct="1">
        <a:lnSpc>
          <a:spcPct val="90000"/>
        </a:lnSpc>
        <a:spcBef>
          <a:spcPts val="1063"/>
        </a:spcBef>
        <a:buFont typeface="Arial" panose="020B0604020202020204" pitchFamily="34" charset="0"/>
        <a:buChar char="•"/>
        <a:defRPr kumimoji="1" sz="3827" kern="1200">
          <a:solidFill>
            <a:schemeClr val="tx1"/>
          </a:solidFill>
          <a:latin typeface="+mn-lt"/>
          <a:ea typeface="+mn-ea"/>
          <a:cs typeface="+mn-cs"/>
        </a:defRPr>
      </a:lvl6pPr>
      <a:lvl7pPr marL="6318047" indent="-486004" algn="l" defTabSz="1944014" rtl="0" eaLnBrk="1" latinLnBrk="0" hangingPunct="1">
        <a:lnSpc>
          <a:spcPct val="90000"/>
        </a:lnSpc>
        <a:spcBef>
          <a:spcPts val="1063"/>
        </a:spcBef>
        <a:buFont typeface="Arial" panose="020B0604020202020204" pitchFamily="34" charset="0"/>
        <a:buChar char="•"/>
        <a:defRPr kumimoji="1" sz="3827" kern="1200">
          <a:solidFill>
            <a:schemeClr val="tx1"/>
          </a:solidFill>
          <a:latin typeface="+mn-lt"/>
          <a:ea typeface="+mn-ea"/>
          <a:cs typeface="+mn-cs"/>
        </a:defRPr>
      </a:lvl7pPr>
      <a:lvl8pPr marL="7290054" indent="-486004" algn="l" defTabSz="1944014" rtl="0" eaLnBrk="1" latinLnBrk="0" hangingPunct="1">
        <a:lnSpc>
          <a:spcPct val="90000"/>
        </a:lnSpc>
        <a:spcBef>
          <a:spcPts val="1063"/>
        </a:spcBef>
        <a:buFont typeface="Arial" panose="020B0604020202020204" pitchFamily="34" charset="0"/>
        <a:buChar char="•"/>
        <a:defRPr kumimoji="1" sz="3827" kern="1200">
          <a:solidFill>
            <a:schemeClr val="tx1"/>
          </a:solidFill>
          <a:latin typeface="+mn-lt"/>
          <a:ea typeface="+mn-ea"/>
          <a:cs typeface="+mn-cs"/>
        </a:defRPr>
      </a:lvl8pPr>
      <a:lvl9pPr marL="8262061" indent="-486004" algn="l" defTabSz="1944014" rtl="0" eaLnBrk="1" latinLnBrk="0" hangingPunct="1">
        <a:lnSpc>
          <a:spcPct val="90000"/>
        </a:lnSpc>
        <a:spcBef>
          <a:spcPts val="1063"/>
        </a:spcBef>
        <a:buFont typeface="Arial" panose="020B0604020202020204" pitchFamily="34" charset="0"/>
        <a:buChar char="•"/>
        <a:defRPr kumimoji="1" sz="382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44014" rtl="0" eaLnBrk="1" latinLnBrk="0" hangingPunct="1">
        <a:defRPr kumimoji="1" sz="3827" kern="1200">
          <a:solidFill>
            <a:schemeClr val="tx1"/>
          </a:solidFill>
          <a:latin typeface="+mn-lt"/>
          <a:ea typeface="+mn-ea"/>
          <a:cs typeface="+mn-cs"/>
        </a:defRPr>
      </a:lvl1pPr>
      <a:lvl2pPr marL="972007" algn="l" defTabSz="1944014" rtl="0" eaLnBrk="1" latinLnBrk="0" hangingPunct="1">
        <a:defRPr kumimoji="1" sz="3827" kern="1200">
          <a:solidFill>
            <a:schemeClr val="tx1"/>
          </a:solidFill>
          <a:latin typeface="+mn-lt"/>
          <a:ea typeface="+mn-ea"/>
          <a:cs typeface="+mn-cs"/>
        </a:defRPr>
      </a:lvl2pPr>
      <a:lvl3pPr marL="1944014" algn="l" defTabSz="1944014" rtl="0" eaLnBrk="1" latinLnBrk="0" hangingPunct="1">
        <a:defRPr kumimoji="1" sz="3827" kern="1200">
          <a:solidFill>
            <a:schemeClr val="tx1"/>
          </a:solidFill>
          <a:latin typeface="+mn-lt"/>
          <a:ea typeface="+mn-ea"/>
          <a:cs typeface="+mn-cs"/>
        </a:defRPr>
      </a:lvl3pPr>
      <a:lvl4pPr marL="2916022" algn="l" defTabSz="1944014" rtl="0" eaLnBrk="1" latinLnBrk="0" hangingPunct="1">
        <a:defRPr kumimoji="1" sz="3827" kern="1200">
          <a:solidFill>
            <a:schemeClr val="tx1"/>
          </a:solidFill>
          <a:latin typeface="+mn-lt"/>
          <a:ea typeface="+mn-ea"/>
          <a:cs typeface="+mn-cs"/>
        </a:defRPr>
      </a:lvl4pPr>
      <a:lvl5pPr marL="3888029" algn="l" defTabSz="1944014" rtl="0" eaLnBrk="1" latinLnBrk="0" hangingPunct="1">
        <a:defRPr kumimoji="1" sz="3827" kern="1200">
          <a:solidFill>
            <a:schemeClr val="tx1"/>
          </a:solidFill>
          <a:latin typeface="+mn-lt"/>
          <a:ea typeface="+mn-ea"/>
          <a:cs typeface="+mn-cs"/>
        </a:defRPr>
      </a:lvl5pPr>
      <a:lvl6pPr marL="4860036" algn="l" defTabSz="1944014" rtl="0" eaLnBrk="1" latinLnBrk="0" hangingPunct="1">
        <a:defRPr kumimoji="1" sz="3827" kern="1200">
          <a:solidFill>
            <a:schemeClr val="tx1"/>
          </a:solidFill>
          <a:latin typeface="+mn-lt"/>
          <a:ea typeface="+mn-ea"/>
          <a:cs typeface="+mn-cs"/>
        </a:defRPr>
      </a:lvl6pPr>
      <a:lvl7pPr marL="5832043" algn="l" defTabSz="1944014" rtl="0" eaLnBrk="1" latinLnBrk="0" hangingPunct="1">
        <a:defRPr kumimoji="1" sz="3827" kern="1200">
          <a:solidFill>
            <a:schemeClr val="tx1"/>
          </a:solidFill>
          <a:latin typeface="+mn-lt"/>
          <a:ea typeface="+mn-ea"/>
          <a:cs typeface="+mn-cs"/>
        </a:defRPr>
      </a:lvl7pPr>
      <a:lvl8pPr marL="6804050" algn="l" defTabSz="1944014" rtl="0" eaLnBrk="1" latinLnBrk="0" hangingPunct="1">
        <a:defRPr kumimoji="1" sz="3827" kern="1200">
          <a:solidFill>
            <a:schemeClr val="tx1"/>
          </a:solidFill>
          <a:latin typeface="+mn-lt"/>
          <a:ea typeface="+mn-ea"/>
          <a:cs typeface="+mn-cs"/>
        </a:defRPr>
      </a:lvl8pPr>
      <a:lvl9pPr marL="7776058" algn="l" defTabSz="1944014" rtl="0" eaLnBrk="1" latinLnBrk="0" hangingPunct="1">
        <a:defRPr kumimoji="1" sz="382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875" userDrawn="1">
          <p15:clr>
            <a:srgbClr val="F26B43"/>
          </p15:clr>
        </p15:guide>
        <p15:guide id="2" pos="81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89348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341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BIZ UDPゴシック</vt:lpstr>
      <vt:lpstr>Aptos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美津雄 田村</dc:creator>
  <cp:lastModifiedBy>美津雄 田村</cp:lastModifiedBy>
  <cp:revision>19</cp:revision>
  <dcterms:created xsi:type="dcterms:W3CDTF">2024-06-27T06:27:02Z</dcterms:created>
  <dcterms:modified xsi:type="dcterms:W3CDTF">2025-12-24T02:59:40Z</dcterms:modified>
</cp:coreProperties>
</file>