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4319588" cy="5400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  <a:srgbClr val="00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141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43847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注意事項">
            <a:extLst>
              <a:ext uri="{FF2B5EF4-FFF2-40B4-BE49-F238E27FC236}">
                <a16:creationId xmlns:a16="http://schemas.microsoft.com/office/drawing/2014/main" id="{55329752-404E-4AFF-0258-C03216F0F12B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55180" y="5028092"/>
            <a:ext cx="4631617" cy="339648"/>
            <a:chOff x="17541129" y="8190298"/>
            <a:chExt cx="4486073" cy="1400565"/>
          </a:xfrm>
        </p:grpSpPr>
        <p:cxnSp>
          <p:nvCxnSpPr>
            <p:cNvPr id="10" name="直線コネクタ 9">
              <a:extLst>
                <a:ext uri="{FF2B5EF4-FFF2-40B4-BE49-F238E27FC236}">
                  <a16:creationId xmlns:a16="http://schemas.microsoft.com/office/drawing/2014/main" id="{C599852B-E11A-11B1-C073-A6148A40B520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>
              <a:off x="17981052" y="8634499"/>
              <a:ext cx="2928974" cy="0"/>
            </a:xfrm>
            <a:prstGeom prst="line">
              <a:avLst/>
            </a:prstGeom>
            <a:ln w="127000">
              <a:solidFill>
                <a:srgbClr val="FF0000">
                  <a:alpha val="3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テキスト ボックス 10">
              <a:extLst>
                <a:ext uri="{FF2B5EF4-FFF2-40B4-BE49-F238E27FC236}">
                  <a16:creationId xmlns:a16="http://schemas.microsoft.com/office/drawing/2014/main" id="{0725DCAD-1B1B-7C0D-136A-845D46631F0F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7903633" y="8190298"/>
              <a:ext cx="3002329" cy="888400"/>
            </a:xfrm>
            <a:prstGeom prst="rect">
              <a:avLst/>
            </a:prstGeom>
            <a:noFill/>
          </p:spPr>
          <p:txBody>
            <a:bodyPr vert="horz" wrap="square" rtlCol="0" anchor="ctr">
              <a:spAutoFit/>
            </a:bodyPr>
            <a:lstStyle/>
            <a:p>
              <a:r>
                <a:rPr kumimoji="1" lang="en-US" altLang="ja-JP" sz="8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※【</a:t>
              </a:r>
              <a:r>
                <a:rPr kumimoji="1" lang="ja-JP" altLang="en-US" sz="8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データ作成の手順</a:t>
              </a:r>
              <a:r>
                <a:rPr kumimoji="1" lang="en-US" altLang="ja-JP" sz="8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】</a:t>
              </a:r>
              <a:r>
                <a:rPr kumimoji="1" lang="ja-JP" altLang="en-US" sz="8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 ・ </a:t>
              </a:r>
              <a:r>
                <a:rPr kumimoji="1" lang="en-US" altLang="ja-JP" sz="8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【</a:t>
              </a:r>
              <a:r>
                <a:rPr kumimoji="1" lang="ja-JP" altLang="en-US" sz="8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チェックリスト</a:t>
              </a:r>
              <a:r>
                <a:rPr kumimoji="1" lang="en-US" altLang="ja-JP" sz="8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】</a:t>
              </a:r>
              <a:r>
                <a:rPr kumimoji="1" lang="ja-JP" altLang="en-US" sz="8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を 必ず ご確認ください。</a:t>
              </a:r>
            </a:p>
          </p:txBody>
        </p:sp>
        <p:sp>
          <p:nvSpPr>
            <p:cNvPr id="12" name="テキスト ボックス 11">
              <a:extLst>
                <a:ext uri="{FF2B5EF4-FFF2-40B4-BE49-F238E27FC236}">
                  <a16:creationId xmlns:a16="http://schemas.microsoft.com/office/drawing/2014/main" id="{EDDD2500-4B11-B33E-72C4-3103AC5DFDD3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7903633" y="8745547"/>
              <a:ext cx="4123569" cy="824942"/>
            </a:xfrm>
            <a:prstGeom prst="rect">
              <a:avLst/>
            </a:prstGeom>
            <a:noFill/>
          </p:spPr>
          <p:txBody>
            <a:bodyPr vert="horz" wrap="square" rtlCol="0" anchor="ctr">
              <a:spAutoFit/>
            </a:bodyPr>
            <a:lstStyle/>
            <a:p>
              <a:r>
                <a:rPr kumimoji="1" lang="en-US" altLang="ja-JP" sz="700" b="1" spc="-20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※</a:t>
              </a:r>
              <a:r>
                <a:rPr kumimoji="1" lang="ja-JP" altLang="en-US" sz="700" b="1" spc="-20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ご入稿の際は、「表示」→「スライドマスター」から ガイド線 を削除の上、ＰＤＦに変換してください。</a:t>
              </a:r>
            </a:p>
          </p:txBody>
        </p:sp>
        <p:sp>
          <p:nvSpPr>
            <p:cNvPr id="13" name="四角形: 角を丸くする 12">
              <a:extLst>
                <a:ext uri="{FF2B5EF4-FFF2-40B4-BE49-F238E27FC236}">
                  <a16:creationId xmlns:a16="http://schemas.microsoft.com/office/drawing/2014/main" id="{9F142A6D-F035-975F-E440-258F64F05AC7}"/>
                </a:ext>
              </a:extLst>
            </p:cNvPr>
            <p:cNvSpPr>
              <a:spLocks noGrp="1" noRot="1" noChangeAspect="1" noMove="1" noResize="1" noEditPoints="1" noAdjustHandles="1" noChangeArrowheads="1" noChangeShapeType="1"/>
            </p:cNvSpPr>
            <p:nvPr/>
          </p:nvSpPr>
          <p:spPr>
            <a:xfrm>
              <a:off x="17541129" y="8190298"/>
              <a:ext cx="435859" cy="1400565"/>
            </a:xfrm>
            <a:prstGeom prst="roundRect">
              <a:avLst>
                <a:gd name="adj" fmla="val 23824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ctr"/>
              <a:r>
                <a:rPr kumimoji="1" lang="ja-JP" altLang="en-US" sz="800" b="1" dirty="0">
                  <a:solidFill>
                    <a:schemeClr val="bg1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注意事項</a:t>
              </a:r>
            </a:p>
          </p:txBody>
        </p:sp>
      </p:grpSp>
      <p:sp>
        <p:nvSpPr>
          <p:cNvPr id="39" name="タイトル 35">
            <a:extLst>
              <a:ext uri="{FF2B5EF4-FFF2-40B4-BE49-F238E27FC236}">
                <a16:creationId xmlns:a16="http://schemas.microsoft.com/office/drawing/2014/main" id="{819858AF-82A1-26A4-0FA8-DE78687DB9F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357501" y="32935"/>
            <a:ext cx="3604586" cy="417402"/>
          </a:xfrm>
          <a:prstGeom prst="roundRect">
            <a:avLst>
              <a:gd name="adj" fmla="val 50000"/>
            </a:avLst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200" b="1" u="sng" spc="100" baseline="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塩飴・のど飴 ノベルティ用　封入紙</a:t>
            </a:r>
          </a:p>
          <a:p>
            <a:pPr algn="ctr">
              <a:lnSpc>
                <a:spcPct val="150000"/>
              </a:lnSpc>
            </a:pPr>
            <a:r>
              <a:rPr kumimoji="1" lang="ja-JP" altLang="en-US" sz="800" b="1" spc="0" baseline="0" dirty="0">
                <a:solidFill>
                  <a:schemeClr val="bg1"/>
                </a:solidFill>
              </a:rPr>
              <a:t>（仕上サイズ：縦</a:t>
            </a:r>
            <a:r>
              <a:rPr kumimoji="1" lang="en-US" altLang="ja-JP" sz="800" b="1" spc="0" baseline="0" dirty="0">
                <a:solidFill>
                  <a:schemeClr val="bg1"/>
                </a:solidFill>
              </a:rPr>
              <a:t>95mm×</a:t>
            </a:r>
            <a:r>
              <a:rPr kumimoji="1" lang="ja-JP" altLang="en-US" sz="800" b="1" spc="0" baseline="0" dirty="0">
                <a:solidFill>
                  <a:schemeClr val="bg1"/>
                </a:solidFill>
              </a:rPr>
              <a:t>横</a:t>
            </a:r>
            <a:r>
              <a:rPr kumimoji="1" lang="en-US" altLang="ja-JP" sz="800" b="1" spc="0" baseline="0" dirty="0">
                <a:solidFill>
                  <a:schemeClr val="bg1"/>
                </a:solidFill>
              </a:rPr>
              <a:t>55</a:t>
            </a:r>
            <a:r>
              <a:rPr kumimoji="1" lang="ja-JP" altLang="en-US" sz="800" b="1" spc="0" baseline="0" dirty="0">
                <a:solidFill>
                  <a:schemeClr val="bg1"/>
                </a:solidFill>
              </a:rPr>
              <a:t>ｍｍ）</a:t>
            </a:r>
          </a:p>
        </p:txBody>
      </p:sp>
      <p:grpSp>
        <p:nvGrpSpPr>
          <p:cNvPr id="31" name="ガイド線の詳細タテ">
            <a:extLst>
              <a:ext uri="{FF2B5EF4-FFF2-40B4-BE49-F238E27FC236}">
                <a16:creationId xmlns:a16="http://schemas.microsoft.com/office/drawing/2014/main" id="{B61A60E7-5630-DF24-696B-BEBE0C0A1487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55180" y="934966"/>
            <a:ext cx="507831" cy="3530742"/>
            <a:chOff x="1265909" y="1789246"/>
            <a:chExt cx="569545" cy="3822590"/>
          </a:xfrm>
        </p:grpSpPr>
        <p:sp>
          <p:nvSpPr>
            <p:cNvPr id="32" name="テキスト ボックス 31">
              <a:extLst>
                <a:ext uri="{FF2B5EF4-FFF2-40B4-BE49-F238E27FC236}">
                  <a16:creationId xmlns:a16="http://schemas.microsoft.com/office/drawing/2014/main" id="{C9CAAF4F-DDA3-262D-E6CE-A61D5E117600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 flipH="1">
              <a:off x="1265909" y="1794595"/>
              <a:ext cx="569545" cy="381724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kumimoji="1" lang="ja-JP" altLang="en-US" sz="700" b="1" dirty="0">
                  <a:solidFill>
                    <a:srgbClr val="FF0066"/>
                  </a:solidFill>
                </a:rPr>
                <a:t>●　　　ピンク色</a:t>
              </a:r>
              <a:r>
                <a:rPr kumimoji="1" lang="ja-JP" altLang="en-US" sz="700" b="1" dirty="0">
                  <a:solidFill>
                    <a:schemeClr val="tx2">
                      <a:lumMod val="90000"/>
                      <a:lumOff val="10000"/>
                    </a:schemeClr>
                  </a:solidFill>
                </a:rPr>
                <a:t>の線・・・切れてはいけない文字や絵柄を入れる範囲</a:t>
              </a:r>
              <a:endParaRPr kumimoji="1" lang="en-US" altLang="ja-JP" sz="700" b="1" dirty="0">
                <a:solidFill>
                  <a:schemeClr val="tx2">
                    <a:lumMod val="90000"/>
                    <a:lumOff val="10000"/>
                  </a:schemeClr>
                </a:solidFill>
              </a:endParaRPr>
            </a:p>
            <a:p>
              <a:r>
                <a:rPr kumimoji="1" lang="ja-JP" altLang="en-US" sz="700" b="1" dirty="0"/>
                <a:t>●　　　黒色</a:t>
              </a:r>
              <a:r>
                <a:rPr kumimoji="1" lang="ja-JP" altLang="en-US" sz="700" b="1" dirty="0">
                  <a:solidFill>
                    <a:schemeClr val="tx2">
                      <a:lumMod val="90000"/>
                      <a:lumOff val="10000"/>
                    </a:schemeClr>
                  </a:solidFill>
                </a:rPr>
                <a:t>の線・・・・・仕上がりの位置</a:t>
              </a:r>
              <a:endParaRPr kumimoji="1" lang="en-US" altLang="ja-JP" sz="700" b="1" dirty="0">
                <a:solidFill>
                  <a:schemeClr val="tx2">
                    <a:lumMod val="90000"/>
                    <a:lumOff val="10000"/>
                  </a:schemeClr>
                </a:solidFill>
              </a:endParaRPr>
            </a:p>
            <a:p>
              <a:r>
                <a:rPr kumimoji="1" lang="ja-JP" altLang="en-US" sz="700" b="1" dirty="0">
                  <a:solidFill>
                    <a:srgbClr val="00FF99"/>
                  </a:solidFill>
                </a:rPr>
                <a:t>●　　　緑色</a:t>
              </a:r>
              <a:r>
                <a:rPr kumimoji="1" lang="ja-JP" altLang="en-US" sz="700" b="1" dirty="0">
                  <a:solidFill>
                    <a:schemeClr val="tx2">
                      <a:lumMod val="90000"/>
                      <a:lumOff val="10000"/>
                    </a:schemeClr>
                  </a:solidFill>
                </a:rPr>
                <a:t>の線・・・・・ぬりたし範囲</a:t>
              </a:r>
              <a:r>
                <a:rPr kumimoji="1" lang="ja-JP" altLang="en-US" sz="600" b="1" dirty="0">
                  <a:solidFill>
                    <a:schemeClr val="tx2">
                      <a:lumMod val="90000"/>
                      <a:lumOff val="10000"/>
                    </a:schemeClr>
                  </a:solidFill>
                </a:rPr>
                <a:t>（背景や絵柄を端まで入れる場合はこの線まで）</a:t>
              </a:r>
              <a:endParaRPr kumimoji="1" lang="en-US" altLang="ja-JP" sz="800" b="1" dirty="0">
                <a:solidFill>
                  <a:schemeClr val="tx2">
                    <a:lumMod val="90000"/>
                    <a:lumOff val="10000"/>
                  </a:schemeClr>
                </a:solidFill>
              </a:endParaRPr>
            </a:p>
          </p:txBody>
        </p:sp>
        <p:sp>
          <p:nvSpPr>
            <p:cNvPr id="33" name="正方形/長方形 32">
              <a:extLst>
                <a:ext uri="{FF2B5EF4-FFF2-40B4-BE49-F238E27FC236}">
                  <a16:creationId xmlns:a16="http://schemas.microsoft.com/office/drawing/2014/main" id="{E11C3E28-0153-4858-CE79-341524364E98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307934" y="1789246"/>
              <a:ext cx="499046" cy="3822590"/>
            </a:xfrm>
            <a:prstGeom prst="rect">
              <a:avLst/>
            </a:prstGeom>
            <a:noFill/>
            <a:ln w="19050">
              <a:solidFill>
                <a:schemeClr val="tx2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600" dirty="0"/>
            </a:p>
          </p:txBody>
        </p:sp>
        <p:grpSp>
          <p:nvGrpSpPr>
            <p:cNvPr id="35" name="グループ化 34">
              <a:extLst>
                <a:ext uri="{FF2B5EF4-FFF2-40B4-BE49-F238E27FC236}">
                  <a16:creationId xmlns:a16="http://schemas.microsoft.com/office/drawing/2014/main" id="{14F7380F-DD9D-CC84-44F6-19147605FA06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 rot="5400000">
              <a:off x="1431292" y="1946204"/>
              <a:ext cx="246630" cy="245519"/>
              <a:chOff x="2480991" y="5163712"/>
              <a:chExt cx="246630" cy="245519"/>
            </a:xfrm>
          </p:grpSpPr>
          <p:cxnSp>
            <p:nvCxnSpPr>
              <p:cNvPr id="36" name="直線コネクタ 35">
                <a:extLst>
                  <a:ext uri="{FF2B5EF4-FFF2-40B4-BE49-F238E27FC236}">
                    <a16:creationId xmlns:a16="http://schemas.microsoft.com/office/drawing/2014/main" id="{9E401374-71F8-9578-3F29-BB7F334B6BB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2483924" y="5409231"/>
                <a:ext cx="243697" cy="0"/>
              </a:xfrm>
              <a:prstGeom prst="line">
                <a:avLst/>
              </a:prstGeom>
              <a:ln w="6350">
                <a:solidFill>
                  <a:srgbClr val="00FF99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線コネクタ 36">
                <a:extLst>
                  <a:ext uri="{FF2B5EF4-FFF2-40B4-BE49-F238E27FC236}">
                    <a16:creationId xmlns:a16="http://schemas.microsoft.com/office/drawing/2014/main" id="{755800A1-D2CB-3940-9CE5-FD96FDC96529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2480991" y="5285418"/>
                <a:ext cx="243697" cy="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線コネクタ 37">
                <a:extLst>
                  <a:ext uri="{FF2B5EF4-FFF2-40B4-BE49-F238E27FC236}">
                    <a16:creationId xmlns:a16="http://schemas.microsoft.com/office/drawing/2014/main" id="{F3D5F5FA-ED68-D78D-55C8-D8752BB5B09A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2481374" y="5163712"/>
                <a:ext cx="243697" cy="0"/>
              </a:xfrm>
              <a:prstGeom prst="line">
                <a:avLst/>
              </a:prstGeom>
              <a:ln w="6350">
                <a:solidFill>
                  <a:srgbClr val="FF0066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" name="ガイド枠">
            <a:extLst>
              <a:ext uri="{FF2B5EF4-FFF2-40B4-BE49-F238E27FC236}">
                <a16:creationId xmlns:a16="http://schemas.microsoft.com/office/drawing/2014/main" id="{AC60B991-D74E-5FF6-D3CB-0AFAE3BEC773}"/>
              </a:ext>
            </a:extLst>
          </p:cNvPr>
          <p:cNvGrpSpPr/>
          <p:nvPr userDrawn="1"/>
        </p:nvGrpSpPr>
        <p:grpSpPr>
          <a:xfrm>
            <a:off x="1061794" y="882337"/>
            <a:ext cx="2196000" cy="3636000"/>
            <a:chOff x="1061794" y="882337"/>
            <a:chExt cx="2196000" cy="3636000"/>
          </a:xfrm>
        </p:grpSpPr>
        <p:grpSp>
          <p:nvGrpSpPr>
            <p:cNvPr id="27" name="ガイド線">
              <a:extLst>
                <a:ext uri="{FF2B5EF4-FFF2-40B4-BE49-F238E27FC236}">
                  <a16:creationId xmlns:a16="http://schemas.microsoft.com/office/drawing/2014/main" id="{6AC8DDB3-6E88-C2DB-9071-7110CB00A9E6}"/>
                </a:ext>
              </a:extLst>
            </p:cNvPr>
            <p:cNvGrpSpPr>
              <a:grpSpLocks/>
            </p:cNvGrpSpPr>
            <p:nvPr userDrawn="1"/>
          </p:nvGrpSpPr>
          <p:grpSpPr>
            <a:xfrm>
              <a:off x="1061794" y="882337"/>
              <a:ext cx="2196000" cy="3636000"/>
              <a:chOff x="1150374" y="730670"/>
              <a:chExt cx="2196000" cy="3636000"/>
            </a:xfrm>
          </p:grpSpPr>
          <p:sp>
            <p:nvSpPr>
              <p:cNvPr id="28" name="正方形/長方形 27">
                <a:extLst>
                  <a:ext uri="{FF2B5EF4-FFF2-40B4-BE49-F238E27FC236}">
                    <a16:creationId xmlns:a16="http://schemas.microsoft.com/office/drawing/2014/main" id="{13F38FAF-EEAF-60E4-7547-22E5266A3816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1258374" y="838670"/>
                <a:ext cx="1980000" cy="3420000"/>
              </a:xfrm>
              <a:prstGeom prst="rect">
                <a:avLst/>
              </a:prstGeom>
              <a:noFill/>
              <a:ln w="381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950"/>
              </a:p>
            </p:txBody>
          </p:sp>
          <p:sp>
            <p:nvSpPr>
              <p:cNvPr id="29" name="正方形/長方形 28">
                <a:extLst>
                  <a:ext uri="{FF2B5EF4-FFF2-40B4-BE49-F238E27FC236}">
                    <a16:creationId xmlns:a16="http://schemas.microsoft.com/office/drawing/2014/main" id="{894F012E-068A-081E-8C2B-93DD6186D257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1150374" y="730670"/>
                <a:ext cx="2196000" cy="3636000"/>
              </a:xfrm>
              <a:prstGeom prst="rect">
                <a:avLst/>
              </a:prstGeom>
              <a:noFill/>
              <a:ln w="3810">
                <a:solidFill>
                  <a:srgbClr val="00FFCC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950"/>
              </a:p>
            </p:txBody>
          </p:sp>
          <p:sp>
            <p:nvSpPr>
              <p:cNvPr id="30" name="正方形/長方形 29">
                <a:extLst>
                  <a:ext uri="{FF2B5EF4-FFF2-40B4-BE49-F238E27FC236}">
                    <a16:creationId xmlns:a16="http://schemas.microsoft.com/office/drawing/2014/main" id="{B73A6336-AE97-2A63-63E2-BE1CC030944A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1366374" y="946670"/>
                <a:ext cx="1764000" cy="3204000"/>
              </a:xfrm>
              <a:prstGeom prst="rect">
                <a:avLst/>
              </a:prstGeom>
              <a:noFill/>
              <a:ln w="3810">
                <a:solidFill>
                  <a:srgbClr val="FF0066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950"/>
              </a:p>
            </p:txBody>
          </p:sp>
        </p:grpSp>
        <p:sp>
          <p:nvSpPr>
            <p:cNvPr id="2" name="テキスト ボックス 1">
              <a:extLst>
                <a:ext uri="{FF2B5EF4-FFF2-40B4-BE49-F238E27FC236}">
                  <a16:creationId xmlns:a16="http://schemas.microsoft.com/office/drawing/2014/main" id="{4063745F-5655-AB93-F2A8-81E30CBB7D6E}"/>
                </a:ext>
              </a:extLst>
            </p:cNvPr>
            <p:cNvSpPr txBox="1"/>
            <p:nvPr userDrawn="1"/>
          </p:nvSpPr>
          <p:spPr>
            <a:xfrm>
              <a:off x="1277793" y="950669"/>
              <a:ext cx="176400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800" b="1" dirty="0">
                  <a:solidFill>
                    <a:srgbClr val="C00000">
                      <a:alpha val="50000"/>
                    </a:srgbClr>
                  </a:solidFill>
                </a:rPr>
                <a:t>天</a:t>
              </a:r>
            </a:p>
          </p:txBody>
        </p:sp>
        <p:sp>
          <p:nvSpPr>
            <p:cNvPr id="3" name="テキスト ボックス 2">
              <a:extLst>
                <a:ext uri="{FF2B5EF4-FFF2-40B4-BE49-F238E27FC236}">
                  <a16:creationId xmlns:a16="http://schemas.microsoft.com/office/drawing/2014/main" id="{9F95D0D2-8273-0F92-28B3-317EED9284BA}"/>
                </a:ext>
              </a:extLst>
            </p:cNvPr>
            <p:cNvSpPr txBox="1"/>
            <p:nvPr userDrawn="1"/>
          </p:nvSpPr>
          <p:spPr>
            <a:xfrm>
              <a:off x="1277792" y="4251945"/>
              <a:ext cx="1764001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800" b="1" dirty="0">
                  <a:solidFill>
                    <a:srgbClr val="C00000">
                      <a:alpha val="50000"/>
                    </a:srgbClr>
                  </a:solidFill>
                </a:rPr>
                <a:t>地</a:t>
              </a:r>
            </a:p>
          </p:txBody>
        </p:sp>
      </p:grpSp>
      <p:grpSp>
        <p:nvGrpSpPr>
          <p:cNvPr id="6" name="トンボ">
            <a:extLst>
              <a:ext uri="{FF2B5EF4-FFF2-40B4-BE49-F238E27FC236}">
                <a16:creationId xmlns:a16="http://schemas.microsoft.com/office/drawing/2014/main" id="{21A6115E-2D87-B859-5A02-21199D1ADC33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737794" y="558337"/>
            <a:ext cx="2844000" cy="4284000"/>
            <a:chOff x="737794" y="558337"/>
            <a:chExt cx="2844000" cy="4284000"/>
          </a:xfrm>
        </p:grpSpPr>
        <p:sp>
          <p:nvSpPr>
            <p:cNvPr id="15" name="L 字 14">
              <a:extLst>
                <a:ext uri="{FF2B5EF4-FFF2-40B4-BE49-F238E27FC236}">
                  <a16:creationId xmlns:a16="http://schemas.microsoft.com/office/drawing/2014/main" id="{63A84ECB-70B3-4311-4861-536DAF52E9C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flipH="1">
              <a:off x="737794" y="558337"/>
              <a:ext cx="432000" cy="324000"/>
            </a:xfrm>
            <a:prstGeom prst="corner">
              <a:avLst>
                <a:gd name="adj1" fmla="val 0"/>
                <a:gd name="adj2" fmla="val 0"/>
              </a:avLst>
            </a:prstGeom>
            <a:noFill/>
            <a:ln w="3810">
              <a:solidFill>
                <a:srgbClr val="172C5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16" name="L 字 15">
              <a:extLst>
                <a:ext uri="{FF2B5EF4-FFF2-40B4-BE49-F238E27FC236}">
                  <a16:creationId xmlns:a16="http://schemas.microsoft.com/office/drawing/2014/main" id="{907D00DF-912A-1F2D-B7AA-543A2D3BC258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flipH="1">
              <a:off x="737794" y="558337"/>
              <a:ext cx="324000" cy="432000"/>
            </a:xfrm>
            <a:prstGeom prst="corner">
              <a:avLst>
                <a:gd name="adj1" fmla="val 0"/>
                <a:gd name="adj2" fmla="val 0"/>
              </a:avLst>
            </a:prstGeom>
            <a:noFill/>
            <a:ln w="3810">
              <a:solidFill>
                <a:srgbClr val="172C5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7" name="星: 4 pt 16">
              <a:extLst>
                <a:ext uri="{FF2B5EF4-FFF2-40B4-BE49-F238E27FC236}">
                  <a16:creationId xmlns:a16="http://schemas.microsoft.com/office/drawing/2014/main" id="{7DCEF34A-2816-22BA-6FD4-A39BF70C6154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737794" y="2250337"/>
              <a:ext cx="324000" cy="900000"/>
            </a:xfrm>
            <a:prstGeom prst="star4">
              <a:avLst>
                <a:gd name="adj" fmla="val 0"/>
              </a:avLst>
            </a:prstGeom>
            <a:noFill/>
            <a:ln w="3810">
              <a:solidFill>
                <a:srgbClr val="172C5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8" name="L 字 17">
              <a:extLst>
                <a:ext uri="{FF2B5EF4-FFF2-40B4-BE49-F238E27FC236}">
                  <a16:creationId xmlns:a16="http://schemas.microsoft.com/office/drawing/2014/main" id="{62C38030-54CD-B01B-DF71-10A65BD5553C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flipH="1" flipV="1">
              <a:off x="737794" y="4518337"/>
              <a:ext cx="432000" cy="324000"/>
            </a:xfrm>
            <a:prstGeom prst="corner">
              <a:avLst>
                <a:gd name="adj1" fmla="val 0"/>
                <a:gd name="adj2" fmla="val 0"/>
              </a:avLst>
            </a:prstGeom>
            <a:noFill/>
            <a:ln w="3810">
              <a:solidFill>
                <a:srgbClr val="172C5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9" name="L 字 18">
              <a:extLst>
                <a:ext uri="{FF2B5EF4-FFF2-40B4-BE49-F238E27FC236}">
                  <a16:creationId xmlns:a16="http://schemas.microsoft.com/office/drawing/2014/main" id="{C1BE1806-D7E0-C1C2-5FDA-23CE90E5AA1C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flipH="1" flipV="1">
              <a:off x="737794" y="4410337"/>
              <a:ext cx="324000" cy="432000"/>
            </a:xfrm>
            <a:prstGeom prst="corner">
              <a:avLst>
                <a:gd name="adj1" fmla="val 0"/>
                <a:gd name="adj2" fmla="val 0"/>
              </a:avLst>
            </a:prstGeom>
            <a:noFill/>
            <a:ln w="3810">
              <a:solidFill>
                <a:srgbClr val="172C5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0" name="L 字 19">
              <a:extLst>
                <a:ext uri="{FF2B5EF4-FFF2-40B4-BE49-F238E27FC236}">
                  <a16:creationId xmlns:a16="http://schemas.microsoft.com/office/drawing/2014/main" id="{2E946FF2-088C-FAC5-390B-72E07131C7F3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flipV="1">
              <a:off x="3149794" y="4518337"/>
              <a:ext cx="432000" cy="324000"/>
            </a:xfrm>
            <a:prstGeom prst="corner">
              <a:avLst>
                <a:gd name="adj1" fmla="val 0"/>
                <a:gd name="adj2" fmla="val 0"/>
              </a:avLst>
            </a:prstGeom>
            <a:noFill/>
            <a:ln w="3810">
              <a:solidFill>
                <a:srgbClr val="172C5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1" name="L 字 20">
              <a:extLst>
                <a:ext uri="{FF2B5EF4-FFF2-40B4-BE49-F238E27FC236}">
                  <a16:creationId xmlns:a16="http://schemas.microsoft.com/office/drawing/2014/main" id="{3CAE064D-5F85-09F2-5474-881AB05A09D3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flipV="1">
              <a:off x="3257794" y="4410337"/>
              <a:ext cx="324000" cy="432000"/>
            </a:xfrm>
            <a:prstGeom prst="corner">
              <a:avLst>
                <a:gd name="adj1" fmla="val 0"/>
                <a:gd name="adj2" fmla="val 0"/>
              </a:avLst>
            </a:prstGeom>
            <a:noFill/>
            <a:ln w="3810">
              <a:solidFill>
                <a:srgbClr val="172C5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2" name="L 字 21">
              <a:extLst>
                <a:ext uri="{FF2B5EF4-FFF2-40B4-BE49-F238E27FC236}">
                  <a16:creationId xmlns:a16="http://schemas.microsoft.com/office/drawing/2014/main" id="{EDF90357-F7EB-4331-D160-F6BAA1315890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3149794" y="558337"/>
              <a:ext cx="432000" cy="324000"/>
            </a:xfrm>
            <a:prstGeom prst="corner">
              <a:avLst>
                <a:gd name="adj1" fmla="val 0"/>
                <a:gd name="adj2" fmla="val 0"/>
              </a:avLst>
            </a:prstGeom>
            <a:noFill/>
            <a:ln w="3810">
              <a:solidFill>
                <a:srgbClr val="172C5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3" name="L 字 22">
              <a:extLst>
                <a:ext uri="{FF2B5EF4-FFF2-40B4-BE49-F238E27FC236}">
                  <a16:creationId xmlns:a16="http://schemas.microsoft.com/office/drawing/2014/main" id="{80488778-CADC-F084-FDF2-B57296607A7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3257794" y="558337"/>
              <a:ext cx="324000" cy="432000"/>
            </a:xfrm>
            <a:prstGeom prst="corner">
              <a:avLst>
                <a:gd name="adj1" fmla="val 0"/>
                <a:gd name="adj2" fmla="val 0"/>
              </a:avLst>
            </a:prstGeom>
            <a:noFill/>
            <a:ln w="3810">
              <a:solidFill>
                <a:srgbClr val="172C5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4" name="星: 4 pt 23">
              <a:extLst>
                <a:ext uri="{FF2B5EF4-FFF2-40B4-BE49-F238E27FC236}">
                  <a16:creationId xmlns:a16="http://schemas.microsoft.com/office/drawing/2014/main" id="{A6155A76-74F5-A32C-D169-B978E5B3EDC8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3257794" y="2250337"/>
              <a:ext cx="324000" cy="900000"/>
            </a:xfrm>
            <a:prstGeom prst="star4">
              <a:avLst>
                <a:gd name="adj" fmla="val 0"/>
              </a:avLst>
            </a:prstGeom>
            <a:noFill/>
            <a:ln w="3810">
              <a:solidFill>
                <a:srgbClr val="172C5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25" name="星: 4 pt 24">
              <a:extLst>
                <a:ext uri="{FF2B5EF4-FFF2-40B4-BE49-F238E27FC236}">
                  <a16:creationId xmlns:a16="http://schemas.microsoft.com/office/drawing/2014/main" id="{C389E9C8-F460-C67F-BAD2-539C41DCC80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rot="16200000">
              <a:off x="1997794" y="270337"/>
              <a:ext cx="324000" cy="900000"/>
            </a:xfrm>
            <a:prstGeom prst="star4">
              <a:avLst>
                <a:gd name="adj" fmla="val 0"/>
              </a:avLst>
            </a:prstGeom>
            <a:noFill/>
            <a:ln w="3810">
              <a:solidFill>
                <a:srgbClr val="172C5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6" name="星: 4 pt 25">
              <a:extLst>
                <a:ext uri="{FF2B5EF4-FFF2-40B4-BE49-F238E27FC236}">
                  <a16:creationId xmlns:a16="http://schemas.microsoft.com/office/drawing/2014/main" id="{43B25E53-74A7-E2C2-0220-03844879D38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rot="16200000">
              <a:off x="1997794" y="4230337"/>
              <a:ext cx="324000" cy="900000"/>
            </a:xfrm>
            <a:prstGeom prst="star4">
              <a:avLst>
                <a:gd name="adj" fmla="val 0"/>
              </a:avLst>
            </a:prstGeom>
            <a:noFill/>
            <a:ln w="3810">
              <a:solidFill>
                <a:srgbClr val="172C5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935850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431963" rtl="0" eaLnBrk="1" latinLnBrk="0" hangingPunct="1">
        <a:lnSpc>
          <a:spcPct val="90000"/>
        </a:lnSpc>
        <a:spcBef>
          <a:spcPct val="0"/>
        </a:spcBef>
        <a:buNone/>
        <a:defRPr kumimoji="1" sz="207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7991" indent="-107991" algn="l" defTabSz="431963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kumimoji="1" sz="1323" kern="1200">
          <a:solidFill>
            <a:schemeClr val="tx1"/>
          </a:solidFill>
          <a:latin typeface="+mn-lt"/>
          <a:ea typeface="+mn-ea"/>
          <a:cs typeface="+mn-cs"/>
        </a:defRPr>
      </a:lvl1pPr>
      <a:lvl2pPr marL="323972" indent="-107991" algn="l" defTabSz="431963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kumimoji="1"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39953" indent="-107991" algn="l" defTabSz="431963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kumimoji="1" sz="945" kern="1200">
          <a:solidFill>
            <a:schemeClr val="tx1"/>
          </a:solidFill>
          <a:latin typeface="+mn-lt"/>
          <a:ea typeface="+mn-ea"/>
          <a:cs typeface="+mn-cs"/>
        </a:defRPr>
      </a:lvl3pPr>
      <a:lvl4pPr marL="755934" indent="-107991" algn="l" defTabSz="431963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4pPr>
      <a:lvl5pPr marL="971916" indent="-107991" algn="l" defTabSz="431963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5pPr>
      <a:lvl6pPr marL="1187897" indent="-107991" algn="l" defTabSz="431963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6pPr>
      <a:lvl7pPr marL="1403878" indent="-107991" algn="l" defTabSz="431963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7pPr>
      <a:lvl8pPr marL="1619860" indent="-107991" algn="l" defTabSz="431963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8pPr>
      <a:lvl9pPr marL="1835841" indent="-107991" algn="l" defTabSz="431963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1963" rtl="0" eaLnBrk="1" latinLnBrk="0" hangingPunct="1"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1pPr>
      <a:lvl2pPr marL="215981" algn="l" defTabSz="431963" rtl="0" eaLnBrk="1" latinLnBrk="0" hangingPunct="1"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2pPr>
      <a:lvl3pPr marL="431963" algn="l" defTabSz="431963" rtl="0" eaLnBrk="1" latinLnBrk="0" hangingPunct="1"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3pPr>
      <a:lvl4pPr marL="647944" algn="l" defTabSz="431963" rtl="0" eaLnBrk="1" latinLnBrk="0" hangingPunct="1"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4pPr>
      <a:lvl5pPr marL="863925" algn="l" defTabSz="431963" rtl="0" eaLnBrk="1" latinLnBrk="0" hangingPunct="1"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5pPr>
      <a:lvl6pPr marL="1079906" algn="l" defTabSz="431963" rtl="0" eaLnBrk="1" latinLnBrk="0" hangingPunct="1"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6pPr>
      <a:lvl7pPr marL="1295888" algn="l" defTabSz="431963" rtl="0" eaLnBrk="1" latinLnBrk="0" hangingPunct="1"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7pPr>
      <a:lvl8pPr marL="1511869" algn="l" defTabSz="431963" rtl="0" eaLnBrk="1" latinLnBrk="0" hangingPunct="1"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8pPr>
      <a:lvl9pPr marL="1727850" algn="l" defTabSz="431963" rtl="0" eaLnBrk="1" latinLnBrk="0" hangingPunct="1"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01573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テーマ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</TotalTime>
  <Words>0</Words>
  <Application>Microsoft Office PowerPoint</Application>
  <PresentationFormat>ユーザー設定</PresentationFormat>
  <Paragraphs>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5" baseType="lpstr">
      <vt:lpstr>BIZ UDPゴシック</vt:lpstr>
      <vt:lpstr>Aptos</vt:lpstr>
      <vt:lpstr>Arial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美津雄 田村</dc:creator>
  <cp:lastModifiedBy>美津雄 田村</cp:lastModifiedBy>
  <cp:revision>7</cp:revision>
  <dcterms:created xsi:type="dcterms:W3CDTF">2025-11-05T02:45:15Z</dcterms:created>
  <dcterms:modified xsi:type="dcterms:W3CDTF">2026-05-02T04:42:07Z</dcterms:modified>
</cp:coreProperties>
</file>