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10691813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242" autoAdjust="0"/>
  </p:normalViewPr>
  <p:slideViewPr>
    <p:cSldViewPr snapToGrid="0">
      <p:cViewPr varScale="1">
        <p:scale>
          <a:sx n="71" d="100"/>
          <a:sy n="71" d="100"/>
        </p:scale>
        <p:origin x="136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32D7E9-1EA3-4666-994A-867549F5713A}" type="datetimeFigureOut">
              <a:rPr kumimoji="1" lang="ja-JP" altLang="en-US" smtClean="0"/>
              <a:t>2025/12/11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5C31AC-EB61-49FA-AE68-83373E9CDC0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1965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5C31AC-EB61-49FA-AE68-83373E9CDC03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29440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0906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指穴ぬりたし補足">
            <a:extLst>
              <a:ext uri="{FF2B5EF4-FFF2-40B4-BE49-F238E27FC236}">
                <a16:creationId xmlns:a16="http://schemas.microsoft.com/office/drawing/2014/main" id="{FC83CEAF-4961-526B-1479-A76CEA5D46B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10850374" y="7952601"/>
            <a:ext cx="7620100" cy="2739212"/>
            <a:chOff x="10850374" y="7952601"/>
            <a:chExt cx="7620100" cy="2739212"/>
          </a:xfrm>
        </p:grpSpPr>
        <p:pic>
          <p:nvPicPr>
            <p:cNvPr id="5" name="図 4" descr="ダイアグラム&#10;&#10;AI 生成コンテンツは誤りを含む可能性があります。">
              <a:extLst>
                <a:ext uri="{FF2B5EF4-FFF2-40B4-BE49-F238E27FC236}">
                  <a16:creationId xmlns:a16="http://schemas.microsoft.com/office/drawing/2014/main" id="{B1A7BC33-972F-30EB-4F92-9FF653C3AF83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50374" y="8875931"/>
              <a:ext cx="7620100" cy="1815882"/>
            </a:xfrm>
            <a:prstGeom prst="rect">
              <a:avLst/>
            </a:prstGeom>
          </p:spPr>
        </p:pic>
        <p:sp>
          <p:nvSpPr>
            <p:cNvPr id="6" name="テキスト ボックス 5">
              <a:extLst>
                <a:ext uri="{FF2B5EF4-FFF2-40B4-BE49-F238E27FC236}">
                  <a16:creationId xmlns:a16="http://schemas.microsoft.com/office/drawing/2014/main" id="{75A71CED-9999-86D0-25FD-111A5800E90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850374" y="7952601"/>
              <a:ext cx="76201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b="1" dirty="0"/>
                <a:t>【</a:t>
              </a:r>
              <a:r>
                <a:rPr kumimoji="1" lang="ja-JP" altLang="en-US" b="1" dirty="0"/>
                <a:t>指穴部分のぬりたしについて</a:t>
              </a:r>
              <a:r>
                <a:rPr kumimoji="1" lang="en-US" altLang="ja-JP" b="1" dirty="0"/>
                <a:t>】</a:t>
              </a:r>
            </a:p>
            <a:p>
              <a:r>
                <a:rPr kumimoji="1" lang="ja-JP" altLang="en-US" dirty="0"/>
                <a:t>　指穴部分周辺に画像や背景色がある場合、</a:t>
              </a:r>
              <a:endParaRPr kumimoji="1" lang="en-US" altLang="ja-JP" dirty="0"/>
            </a:p>
            <a:p>
              <a:r>
                <a:rPr kumimoji="1" lang="ja-JP" altLang="en-US" dirty="0"/>
                <a:t>　指穴部分に下記のようにぬりたしを付けてください。</a:t>
              </a:r>
            </a:p>
          </p:txBody>
        </p:sp>
      </p:grpSp>
      <p:sp>
        <p:nvSpPr>
          <p:cNvPr id="34" name="タイトル 35">
            <a:extLst>
              <a:ext uri="{FF2B5EF4-FFF2-40B4-BE49-F238E27FC236}">
                <a16:creationId xmlns:a16="http://schemas.microsoft.com/office/drawing/2014/main" id="{A026282C-25E1-4CA6-CF00-3A9539486BD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104023" y="94461"/>
            <a:ext cx="3701495" cy="951239"/>
          </a:xfrm>
          <a:prstGeom prst="roundRect">
            <a:avLst>
              <a:gd name="adj" fmla="val 50000"/>
            </a:avLst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b="1" u="sng" spc="0" baseline="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丸型うちわ </a:t>
            </a:r>
            <a:r>
              <a:rPr kumimoji="1" lang="en-US" altLang="ja-JP" sz="2800" b="1" u="sng" spc="0" baseline="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/</a:t>
            </a:r>
            <a:r>
              <a:rPr kumimoji="1" lang="ja-JP" altLang="en-US" sz="2800" b="1" u="sng" spc="0" baseline="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裏面</a:t>
            </a:r>
            <a:endParaRPr kumimoji="1" lang="en-US" altLang="ja-JP" sz="2800" b="1" u="sng" spc="0" baseline="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1200" b="1" dirty="0">
                <a:solidFill>
                  <a:schemeClr val="bg1"/>
                </a:solidFill>
              </a:rPr>
              <a:t>（仕上：</a:t>
            </a:r>
            <a:r>
              <a:rPr kumimoji="1" lang="en-US" altLang="ja-JP" sz="1200" b="1" dirty="0">
                <a:solidFill>
                  <a:schemeClr val="bg1"/>
                </a:solidFill>
              </a:rPr>
              <a:t>200×200</a:t>
            </a:r>
            <a:r>
              <a:rPr kumimoji="1" lang="ja-JP" altLang="en-US" sz="1200" b="1" dirty="0">
                <a:solidFill>
                  <a:schemeClr val="bg1"/>
                </a:solidFill>
              </a:rPr>
              <a:t>ｍｍ・指穴：</a:t>
            </a:r>
            <a:r>
              <a:rPr kumimoji="1" lang="en-US" altLang="ja-JP" sz="1200" b="1" dirty="0">
                <a:solidFill>
                  <a:schemeClr val="bg1"/>
                </a:solidFill>
              </a:rPr>
              <a:t>30×30</a:t>
            </a:r>
            <a:r>
              <a:rPr kumimoji="1" lang="ja-JP" altLang="en-US" sz="1200" b="1" dirty="0">
                <a:solidFill>
                  <a:schemeClr val="bg1"/>
                </a:solidFill>
              </a:rPr>
              <a:t>ｍｍ）</a:t>
            </a:r>
          </a:p>
        </p:txBody>
      </p:sp>
      <p:grpSp>
        <p:nvGrpSpPr>
          <p:cNvPr id="35" name="ガイド線の詳細">
            <a:extLst>
              <a:ext uri="{FF2B5EF4-FFF2-40B4-BE49-F238E27FC236}">
                <a16:creationId xmlns:a16="http://schemas.microsoft.com/office/drawing/2014/main" id="{CCCABC6B-D670-44B5-D40B-C4B5BB5002FA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3954018" y="84213"/>
            <a:ext cx="6633772" cy="951238"/>
            <a:chOff x="12937930" y="-36207"/>
            <a:chExt cx="7607010" cy="1170656"/>
          </a:xfrm>
        </p:grpSpPr>
        <p:cxnSp>
          <p:nvCxnSpPr>
            <p:cNvPr id="36" name="直線コネクタ 35">
              <a:extLst>
                <a:ext uri="{FF2B5EF4-FFF2-40B4-BE49-F238E27FC236}">
                  <a16:creationId xmlns:a16="http://schemas.microsoft.com/office/drawing/2014/main" id="{961A88C4-7732-B42F-B083-F5424B9B0964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13261300" y="949578"/>
              <a:ext cx="360000" cy="0"/>
            </a:xfrm>
            <a:prstGeom prst="line">
              <a:avLst/>
            </a:prstGeom>
            <a:ln w="12700">
              <a:solidFill>
                <a:srgbClr val="00FF99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線コネクタ 36">
              <a:extLst>
                <a:ext uri="{FF2B5EF4-FFF2-40B4-BE49-F238E27FC236}">
                  <a16:creationId xmlns:a16="http://schemas.microsoft.com/office/drawing/2014/main" id="{57286B83-EFA9-E359-3386-1EEBE1CAE58F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13261792" y="679413"/>
              <a:ext cx="360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線コネクタ 37">
              <a:extLst>
                <a:ext uri="{FF2B5EF4-FFF2-40B4-BE49-F238E27FC236}">
                  <a16:creationId xmlns:a16="http://schemas.microsoft.com/office/drawing/2014/main" id="{A1F5C677-7924-C7E4-8E8B-EB7210A0BB8C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13266324" y="425421"/>
              <a:ext cx="360000" cy="0"/>
            </a:xfrm>
            <a:prstGeom prst="line">
              <a:avLst/>
            </a:prstGeom>
            <a:ln w="12700">
              <a:solidFill>
                <a:srgbClr val="FF006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テキスト ボックス 38">
              <a:extLst>
                <a:ext uri="{FF2B5EF4-FFF2-40B4-BE49-F238E27FC236}">
                  <a16:creationId xmlns:a16="http://schemas.microsoft.com/office/drawing/2014/main" id="{0EB74374-BE3B-B23E-9BB1-63D6F532CA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2937930" y="252857"/>
              <a:ext cx="760701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400" b="1" dirty="0">
                  <a:solidFill>
                    <a:srgbClr val="FF0066"/>
                  </a:solidFill>
                </a:rPr>
                <a:t>●　　ピンク色</a:t>
              </a:r>
              <a:r>
                <a:rPr kumimoji="1" lang="ja-JP" altLang="en-US" sz="1400" b="1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の線・・切れてはいけない文字や絵柄を入れる範囲</a:t>
              </a:r>
              <a:endParaRPr kumimoji="1" lang="en-US" altLang="ja-JP" sz="1400" b="1" dirty="0">
                <a:solidFill>
                  <a:schemeClr val="tx2">
                    <a:lumMod val="90000"/>
                    <a:lumOff val="10000"/>
                  </a:schemeClr>
                </a:solidFill>
              </a:endParaRPr>
            </a:p>
            <a:p>
              <a:r>
                <a:rPr kumimoji="1" lang="ja-JP" altLang="en-US" sz="1400" b="1" dirty="0"/>
                <a:t>●　　黒色</a:t>
              </a:r>
              <a:r>
                <a:rPr kumimoji="1" lang="ja-JP" altLang="en-US" sz="1400" b="1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の線・・・・仕上がりの位置</a:t>
              </a:r>
              <a:endParaRPr kumimoji="1" lang="en-US" altLang="ja-JP" sz="1400" b="1" dirty="0">
                <a:solidFill>
                  <a:schemeClr val="tx2">
                    <a:lumMod val="90000"/>
                    <a:lumOff val="10000"/>
                  </a:schemeClr>
                </a:solidFill>
              </a:endParaRPr>
            </a:p>
            <a:p>
              <a:r>
                <a:rPr kumimoji="1" lang="ja-JP" altLang="en-US" sz="1400" b="1" dirty="0">
                  <a:solidFill>
                    <a:srgbClr val="00FF99"/>
                  </a:solidFill>
                </a:rPr>
                <a:t>●　　緑色</a:t>
              </a:r>
              <a:r>
                <a:rPr kumimoji="1" lang="ja-JP" altLang="en-US" sz="1400" b="1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の線・・・・ぬりたし範囲</a:t>
              </a:r>
              <a:r>
                <a:rPr kumimoji="1" lang="ja-JP" altLang="en-US" sz="1200" b="1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（背景や絵柄を端まで入れる場合はこの線まで）</a:t>
              </a:r>
              <a:endParaRPr kumimoji="1" lang="en-US" altLang="ja-JP" sz="1600" b="1" dirty="0">
                <a:solidFill>
                  <a:schemeClr val="tx2">
                    <a:lumMod val="90000"/>
                    <a:lumOff val="10000"/>
                  </a:schemeClr>
                </a:solidFill>
              </a:endParaRPr>
            </a:p>
          </p:txBody>
        </p:sp>
        <p:sp>
          <p:nvSpPr>
            <p:cNvPr id="40" name="正方形/長方形 39">
              <a:extLst>
                <a:ext uri="{FF2B5EF4-FFF2-40B4-BE49-F238E27FC236}">
                  <a16:creationId xmlns:a16="http://schemas.microsoft.com/office/drawing/2014/main" id="{7B9017BF-048C-5A48-AA97-773914970A2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2937931" y="-36207"/>
              <a:ext cx="7607009" cy="1170656"/>
            </a:xfrm>
            <a:prstGeom prst="rect">
              <a:avLst/>
            </a:prstGeom>
            <a:noFill/>
            <a:ln w="38100">
              <a:solidFill>
                <a:schemeClr val="tx2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 dirty="0"/>
            </a:p>
          </p:txBody>
        </p:sp>
        <p:sp>
          <p:nvSpPr>
            <p:cNvPr id="41" name="正方形/長方形 40">
              <a:extLst>
                <a:ext uri="{FF2B5EF4-FFF2-40B4-BE49-F238E27FC236}">
                  <a16:creationId xmlns:a16="http://schemas.microsoft.com/office/drawing/2014/main" id="{4173F349-AD8A-A638-ED55-ABB24E71D3D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2937931" y="-36207"/>
              <a:ext cx="7607009" cy="264689"/>
            </a:xfrm>
            <a:prstGeom prst="rect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kumimoji="1" lang="ja-JP" altLang="en-US" sz="1200" b="1" spc="250" dirty="0">
                  <a:solidFill>
                    <a:schemeClr val="bg1"/>
                  </a:solidFill>
                </a:rPr>
                <a:t>ガイド線に沿ってデザインを作成してください</a:t>
              </a:r>
              <a:endParaRPr kumimoji="1" lang="en-US" altLang="ja-JP" sz="1200" b="1" spc="2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注意事項">
            <a:extLst>
              <a:ext uri="{FF2B5EF4-FFF2-40B4-BE49-F238E27FC236}">
                <a16:creationId xmlns:a16="http://schemas.microsoft.com/office/drawing/2014/main" id="{52E165CA-A068-AD7D-74F3-D71A9AE46A8F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591669" y="9677667"/>
            <a:ext cx="9508473" cy="879654"/>
            <a:chOff x="8596358" y="11936748"/>
            <a:chExt cx="13644333" cy="1266434"/>
          </a:xfrm>
        </p:grpSpPr>
        <p:cxnSp>
          <p:nvCxnSpPr>
            <p:cNvPr id="43" name="直線コネクタ 42">
              <a:extLst>
                <a:ext uri="{FF2B5EF4-FFF2-40B4-BE49-F238E27FC236}">
                  <a16:creationId xmlns:a16="http://schemas.microsoft.com/office/drawing/2014/main" id="{77B1EFFC-0A2C-66D7-AAA2-A7A9AD7518DD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10751301" y="12438935"/>
              <a:ext cx="9521849" cy="0"/>
            </a:xfrm>
            <a:prstGeom prst="line">
              <a:avLst/>
            </a:prstGeom>
            <a:ln w="190500">
              <a:solidFill>
                <a:srgbClr val="FF0000">
                  <a:alpha val="3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テキスト ボックス 43">
              <a:extLst>
                <a:ext uri="{FF2B5EF4-FFF2-40B4-BE49-F238E27FC236}">
                  <a16:creationId xmlns:a16="http://schemas.microsoft.com/office/drawing/2014/main" id="{09828091-E501-E8DC-77EA-A8546B007F07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710414" y="11936748"/>
              <a:ext cx="9823416" cy="940508"/>
            </a:xfrm>
            <a:prstGeom prst="rect">
              <a:avLst/>
            </a:prstGeom>
            <a:noFill/>
          </p:spPr>
          <p:txBody>
            <a:bodyPr vert="horz" wrap="square" rtlCol="0" anchor="ctr">
              <a:spAutoFit/>
            </a:bodyPr>
            <a:lstStyle/>
            <a:p>
              <a:r>
                <a:rPr kumimoji="1" lang="en-US" altLang="ja-JP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※【</a:t>
              </a:r>
              <a:r>
                <a:rPr kumimoji="1" lang="ja-JP" altLang="en-US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データ作成の手順</a:t>
              </a:r>
              <a:r>
                <a:rPr kumimoji="1" lang="en-US" altLang="ja-JP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】</a:t>
              </a:r>
              <a:r>
                <a:rPr kumimoji="1" lang="ja-JP" altLang="en-US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 ・ </a:t>
              </a:r>
              <a:r>
                <a:rPr kumimoji="1" lang="en-US" altLang="ja-JP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【</a:t>
              </a:r>
              <a:r>
                <a:rPr kumimoji="1" lang="ja-JP" altLang="en-US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チェックリスト</a:t>
              </a:r>
              <a:r>
                <a:rPr kumimoji="1" lang="en-US" altLang="ja-JP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】</a:t>
              </a:r>
              <a:r>
                <a:rPr kumimoji="1" lang="ja-JP" altLang="en-US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を 必ず ご確認ください。</a:t>
              </a:r>
            </a:p>
          </p:txBody>
        </p:sp>
        <p:sp>
          <p:nvSpPr>
            <p:cNvPr id="45" name="テキスト ボックス 44">
              <a:extLst>
                <a:ext uri="{FF2B5EF4-FFF2-40B4-BE49-F238E27FC236}">
                  <a16:creationId xmlns:a16="http://schemas.microsoft.com/office/drawing/2014/main" id="{DF4B1AB9-07BA-6029-F779-BAAF4F283C2A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710414" y="12441819"/>
              <a:ext cx="11530277" cy="761363"/>
            </a:xfrm>
            <a:prstGeom prst="rect">
              <a:avLst/>
            </a:prstGeom>
            <a:noFill/>
          </p:spPr>
          <p:txBody>
            <a:bodyPr vert="horz" wrap="square" rtlCol="0" anchor="ctr">
              <a:spAutoFit/>
            </a:bodyPr>
            <a:lstStyle/>
            <a:p>
              <a:r>
                <a:rPr kumimoji="1" lang="en-US" altLang="ja-JP" sz="14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※</a:t>
              </a:r>
              <a:r>
                <a:rPr kumimoji="1" lang="ja-JP" altLang="en-US" sz="14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ご入稿の際は、「表示」→「スライドマスター」から ガイド線 を削除の上、ＰＤＦに変換してください。</a:t>
              </a:r>
            </a:p>
          </p:txBody>
        </p:sp>
        <p:sp>
          <p:nvSpPr>
            <p:cNvPr id="46" name="四角形: 角を丸くする 45">
              <a:extLst>
                <a:ext uri="{FF2B5EF4-FFF2-40B4-BE49-F238E27FC236}">
                  <a16:creationId xmlns:a16="http://schemas.microsoft.com/office/drawing/2014/main" id="{162ADD2A-14BB-FCB5-4961-EC81AE40AFE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596358" y="12066656"/>
              <a:ext cx="2092052" cy="1091098"/>
            </a:xfrm>
            <a:prstGeom prst="roundRect">
              <a:avLst>
                <a:gd name="adj" fmla="val 25207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2000" b="1" dirty="0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注意事項</a:t>
              </a:r>
            </a:p>
          </p:txBody>
        </p:sp>
      </p:grpSp>
      <p:grpSp>
        <p:nvGrpSpPr>
          <p:cNvPr id="48" name="ガイド枠">
            <a:extLst>
              <a:ext uri="{FF2B5EF4-FFF2-40B4-BE49-F238E27FC236}">
                <a16:creationId xmlns:a16="http://schemas.microsoft.com/office/drawing/2014/main" id="{3BF74349-2FEE-21E0-A488-C5D32E1FF089}"/>
              </a:ext>
            </a:extLst>
          </p:cNvPr>
          <p:cNvGrpSpPr/>
          <p:nvPr userDrawn="1"/>
        </p:nvGrpSpPr>
        <p:grpSpPr>
          <a:xfrm>
            <a:off x="1637906" y="1637906"/>
            <a:ext cx="7416000" cy="7416000"/>
            <a:chOff x="1637906" y="1637906"/>
            <a:chExt cx="7416000" cy="7416000"/>
          </a:xfrm>
        </p:grpSpPr>
        <p:grpSp>
          <p:nvGrpSpPr>
            <p:cNvPr id="27" name="黒枠">
              <a:extLst>
                <a:ext uri="{FF2B5EF4-FFF2-40B4-BE49-F238E27FC236}">
                  <a16:creationId xmlns:a16="http://schemas.microsoft.com/office/drawing/2014/main" id="{20CCDE7B-C60C-2D7B-B7C0-BAA53D072E2D}"/>
                </a:ext>
              </a:extLst>
            </p:cNvPr>
            <p:cNvGrpSpPr>
              <a:grpSpLocks/>
            </p:cNvGrpSpPr>
            <p:nvPr/>
          </p:nvGrpSpPr>
          <p:grpSpPr>
            <a:xfrm>
              <a:off x="1745906" y="1745906"/>
              <a:ext cx="7200000" cy="7200000"/>
              <a:chOff x="1745906" y="1745906"/>
              <a:chExt cx="7200000" cy="7200000"/>
            </a:xfrm>
          </p:grpSpPr>
          <p:sp>
            <p:nvSpPr>
              <p:cNvPr id="23" name="楕円 22">
                <a:extLst>
                  <a:ext uri="{FF2B5EF4-FFF2-40B4-BE49-F238E27FC236}">
                    <a16:creationId xmlns:a16="http://schemas.microsoft.com/office/drawing/2014/main" id="{F6EA64E4-9185-2B19-EEDD-3B7DA8DF619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745906" y="1745906"/>
                <a:ext cx="7200000" cy="7200000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6" name="楕円 25">
                <a:extLst>
                  <a:ext uri="{FF2B5EF4-FFF2-40B4-BE49-F238E27FC236}">
                    <a16:creationId xmlns:a16="http://schemas.microsoft.com/office/drawing/2014/main" id="{8E99630F-FEF2-E0BE-716E-AF0A1D40B9A0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804100" y="7156106"/>
                <a:ext cx="1080000" cy="1080000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28" name="緑枠">
              <a:extLst>
                <a:ext uri="{FF2B5EF4-FFF2-40B4-BE49-F238E27FC236}">
                  <a16:creationId xmlns:a16="http://schemas.microsoft.com/office/drawing/2014/main" id="{5FC483A0-811C-3136-7AA1-96F5A1C5D955}"/>
                </a:ext>
              </a:extLst>
            </p:cNvPr>
            <p:cNvSpPr>
              <a:spLocks/>
            </p:cNvSpPr>
            <p:nvPr/>
          </p:nvSpPr>
          <p:spPr>
            <a:xfrm>
              <a:off x="1637906" y="1637906"/>
              <a:ext cx="7416000" cy="7416000"/>
            </a:xfrm>
            <a:prstGeom prst="ellipse">
              <a:avLst/>
            </a:prstGeom>
            <a:noFill/>
            <a:ln w="12700">
              <a:solidFill>
                <a:srgbClr val="00FFC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33" name="ピンク枠">
              <a:extLst>
                <a:ext uri="{FF2B5EF4-FFF2-40B4-BE49-F238E27FC236}">
                  <a16:creationId xmlns:a16="http://schemas.microsoft.com/office/drawing/2014/main" id="{38724960-501F-069C-743B-086295B86E7B}"/>
                </a:ext>
              </a:extLst>
            </p:cNvPr>
            <p:cNvGrpSpPr>
              <a:grpSpLocks/>
            </p:cNvGrpSpPr>
            <p:nvPr/>
          </p:nvGrpSpPr>
          <p:grpSpPr>
            <a:xfrm>
              <a:off x="1853906" y="1853906"/>
              <a:ext cx="6984000" cy="6984000"/>
              <a:chOff x="1853906" y="1853906"/>
              <a:chExt cx="6984000" cy="6984000"/>
            </a:xfrm>
          </p:grpSpPr>
          <p:sp>
            <p:nvSpPr>
              <p:cNvPr id="29" name="楕円 28">
                <a:extLst>
                  <a:ext uri="{FF2B5EF4-FFF2-40B4-BE49-F238E27FC236}">
                    <a16:creationId xmlns:a16="http://schemas.microsoft.com/office/drawing/2014/main" id="{AB5BF40C-10EE-D2A3-FCD5-E1F5EF31F54C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853906" y="1853906"/>
                <a:ext cx="6984000" cy="6984000"/>
              </a:xfrm>
              <a:prstGeom prst="ellipse">
                <a:avLst/>
              </a:prstGeom>
              <a:noFill/>
              <a:ln w="12700">
                <a:solidFill>
                  <a:srgbClr val="FF0066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2" name="楕円 31">
                <a:extLst>
                  <a:ext uri="{FF2B5EF4-FFF2-40B4-BE49-F238E27FC236}">
                    <a16:creationId xmlns:a16="http://schemas.microsoft.com/office/drawing/2014/main" id="{825B6BAE-D4E7-526A-4D6A-B81510599F1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696100" y="7048106"/>
                <a:ext cx="1296000" cy="1296000"/>
              </a:xfrm>
              <a:prstGeom prst="ellipse">
                <a:avLst/>
              </a:prstGeom>
              <a:noFill/>
              <a:ln w="12700">
                <a:solidFill>
                  <a:srgbClr val="FF0066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grpSp>
        <p:nvGrpSpPr>
          <p:cNvPr id="22" name="トンボ">
            <a:extLst>
              <a:ext uri="{FF2B5EF4-FFF2-40B4-BE49-F238E27FC236}">
                <a16:creationId xmlns:a16="http://schemas.microsoft.com/office/drawing/2014/main" id="{990315CF-C4D8-74B5-640A-9014A31FC9C9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1313906" y="1313906"/>
            <a:ext cx="8064000" cy="8064000"/>
            <a:chOff x="1313906" y="1313906"/>
            <a:chExt cx="8064000" cy="8064000"/>
          </a:xfrm>
        </p:grpSpPr>
        <p:sp>
          <p:nvSpPr>
            <p:cNvPr id="7" name="L 字 6">
              <a:extLst>
                <a:ext uri="{FF2B5EF4-FFF2-40B4-BE49-F238E27FC236}">
                  <a16:creationId xmlns:a16="http://schemas.microsoft.com/office/drawing/2014/main" id="{968E7D0F-0DB7-8F3A-449B-4B8C1F67A35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flipH="1">
              <a:off x="1313906" y="1313906"/>
              <a:ext cx="432000" cy="324000"/>
            </a:xfrm>
            <a:prstGeom prst="corner">
              <a:avLst>
                <a:gd name="adj1" fmla="val 0"/>
                <a:gd name="adj2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L 字 7">
              <a:extLst>
                <a:ext uri="{FF2B5EF4-FFF2-40B4-BE49-F238E27FC236}">
                  <a16:creationId xmlns:a16="http://schemas.microsoft.com/office/drawing/2014/main" id="{95884C23-A66E-E34F-9579-A0DA1CB1374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flipH="1">
              <a:off x="1313906" y="1313906"/>
              <a:ext cx="324000" cy="432000"/>
            </a:xfrm>
            <a:prstGeom prst="corner">
              <a:avLst>
                <a:gd name="adj1" fmla="val 0"/>
                <a:gd name="adj2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9" name="星: 4 pt 8">
              <a:extLst>
                <a:ext uri="{FF2B5EF4-FFF2-40B4-BE49-F238E27FC236}">
                  <a16:creationId xmlns:a16="http://schemas.microsoft.com/office/drawing/2014/main" id="{FEB0768A-34DE-117C-D8DD-FFBE9FA50B2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053906" y="4895906"/>
              <a:ext cx="324000" cy="900000"/>
            </a:xfrm>
            <a:prstGeom prst="star4">
              <a:avLst>
                <a:gd name="adj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L 字 9">
              <a:extLst>
                <a:ext uri="{FF2B5EF4-FFF2-40B4-BE49-F238E27FC236}">
                  <a16:creationId xmlns:a16="http://schemas.microsoft.com/office/drawing/2014/main" id="{79141E5A-76B6-6430-DCA1-D9FCA5AE9A6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flipH="1" flipV="1">
              <a:off x="1313906" y="9053906"/>
              <a:ext cx="432000" cy="324000"/>
            </a:xfrm>
            <a:prstGeom prst="corner">
              <a:avLst>
                <a:gd name="adj1" fmla="val 0"/>
                <a:gd name="adj2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L 字 10">
              <a:extLst>
                <a:ext uri="{FF2B5EF4-FFF2-40B4-BE49-F238E27FC236}">
                  <a16:creationId xmlns:a16="http://schemas.microsoft.com/office/drawing/2014/main" id="{27E28656-0DAB-3C2C-87BB-28CC974E4B8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flipH="1" flipV="1">
              <a:off x="1313906" y="8945906"/>
              <a:ext cx="324000" cy="432000"/>
            </a:xfrm>
            <a:prstGeom prst="corner">
              <a:avLst>
                <a:gd name="adj1" fmla="val 0"/>
                <a:gd name="adj2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L 字 11">
              <a:extLst>
                <a:ext uri="{FF2B5EF4-FFF2-40B4-BE49-F238E27FC236}">
                  <a16:creationId xmlns:a16="http://schemas.microsoft.com/office/drawing/2014/main" id="{D0C921CB-7D9B-9D4A-5253-897708F2A04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flipV="1">
              <a:off x="8945906" y="9053906"/>
              <a:ext cx="432000" cy="324000"/>
            </a:xfrm>
            <a:prstGeom prst="corner">
              <a:avLst>
                <a:gd name="adj1" fmla="val 0"/>
                <a:gd name="adj2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L 字 12">
              <a:extLst>
                <a:ext uri="{FF2B5EF4-FFF2-40B4-BE49-F238E27FC236}">
                  <a16:creationId xmlns:a16="http://schemas.microsoft.com/office/drawing/2014/main" id="{D54A97D3-8F65-1037-06BE-F7FA64DA08E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flipV="1">
              <a:off x="9053906" y="8945906"/>
              <a:ext cx="324000" cy="432000"/>
            </a:xfrm>
            <a:prstGeom prst="corner">
              <a:avLst>
                <a:gd name="adj1" fmla="val 0"/>
                <a:gd name="adj2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L 字 13">
              <a:extLst>
                <a:ext uri="{FF2B5EF4-FFF2-40B4-BE49-F238E27FC236}">
                  <a16:creationId xmlns:a16="http://schemas.microsoft.com/office/drawing/2014/main" id="{2E0A6CFE-329A-472A-9FBF-9AA68BADB86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945906" y="1313906"/>
              <a:ext cx="432000" cy="324000"/>
            </a:xfrm>
            <a:prstGeom prst="corner">
              <a:avLst>
                <a:gd name="adj1" fmla="val 0"/>
                <a:gd name="adj2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L 字 14">
              <a:extLst>
                <a:ext uri="{FF2B5EF4-FFF2-40B4-BE49-F238E27FC236}">
                  <a16:creationId xmlns:a16="http://schemas.microsoft.com/office/drawing/2014/main" id="{3840B14A-CDBC-3595-A234-044F4FCD8B7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053906" y="1313906"/>
              <a:ext cx="324000" cy="432000"/>
            </a:xfrm>
            <a:prstGeom prst="corner">
              <a:avLst>
                <a:gd name="adj1" fmla="val 0"/>
                <a:gd name="adj2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星: 4 pt 15">
              <a:extLst>
                <a:ext uri="{FF2B5EF4-FFF2-40B4-BE49-F238E27FC236}">
                  <a16:creationId xmlns:a16="http://schemas.microsoft.com/office/drawing/2014/main" id="{2A62539A-D0D7-EDBA-BBB5-29BB2E0D658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313906" y="4895906"/>
              <a:ext cx="324000" cy="900000"/>
            </a:xfrm>
            <a:prstGeom prst="star4">
              <a:avLst>
                <a:gd name="adj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17" name="星: 4 pt 16">
              <a:extLst>
                <a:ext uri="{FF2B5EF4-FFF2-40B4-BE49-F238E27FC236}">
                  <a16:creationId xmlns:a16="http://schemas.microsoft.com/office/drawing/2014/main" id="{F8E2F53F-81A8-6A18-2E5D-B7B19D55E5C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16200000">
              <a:off x="5183906" y="1025906"/>
              <a:ext cx="324000" cy="900000"/>
            </a:xfrm>
            <a:prstGeom prst="star4">
              <a:avLst>
                <a:gd name="adj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18" name="星: 4 pt 17">
              <a:extLst>
                <a:ext uri="{FF2B5EF4-FFF2-40B4-BE49-F238E27FC236}">
                  <a16:creationId xmlns:a16="http://schemas.microsoft.com/office/drawing/2014/main" id="{D18D9D3C-3EB7-B559-D77D-F709DC6DB42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16200000">
              <a:off x="5183906" y="8765906"/>
              <a:ext cx="324000" cy="900000"/>
            </a:xfrm>
            <a:prstGeom prst="star4">
              <a:avLst>
                <a:gd name="adj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09445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kumimoji="1"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kumimoji="1"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68755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</TotalTime>
  <Words>1</Words>
  <Application>Microsoft Office PowerPoint</Application>
  <PresentationFormat>ユーザー設定</PresentationFormat>
  <Paragraphs>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BIZ UDPゴシック</vt:lpstr>
      <vt:lpstr>游ゴシック</vt:lpstr>
      <vt:lpstr>Aptos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美津雄 田村</dc:creator>
  <cp:lastModifiedBy>美津雄 田村</cp:lastModifiedBy>
  <cp:revision>4</cp:revision>
  <dcterms:created xsi:type="dcterms:W3CDTF">2025-12-10T07:29:15Z</dcterms:created>
  <dcterms:modified xsi:type="dcterms:W3CDTF">2025-12-11T04:24:07Z</dcterms:modified>
</cp:coreProperties>
</file>