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7" r:id="rId2"/>
  </p:sldIdLst>
  <p:sldSz cx="25920700" cy="14400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 userDrawn="1">
          <p15:clr>
            <a:srgbClr val="A4A3A4"/>
          </p15:clr>
        </p15:guide>
        <p15:guide id="2" pos="8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FFCC"/>
    <a:srgbClr val="C9C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8" autoAdjust="0"/>
    <p:restoredTop sz="95833" autoAdjust="0"/>
  </p:normalViewPr>
  <p:slideViewPr>
    <p:cSldViewPr snapToGrid="0">
      <p:cViewPr varScale="1">
        <p:scale>
          <a:sx n="34" d="100"/>
          <a:sy n="34" d="100"/>
        </p:scale>
        <p:origin x="173" y="82"/>
      </p:cViewPr>
      <p:guideLst>
        <p:guide orient="horz" pos="4535"/>
        <p:guide pos="81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54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タイトル 35">
            <a:extLst>
              <a:ext uri="{FF2B5EF4-FFF2-40B4-BE49-F238E27FC236}">
                <a16:creationId xmlns:a16="http://schemas.microsoft.com/office/drawing/2014/main" id="{32C264F8-8AFE-5321-7C92-E4A9B8BFDDD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0485" y="199742"/>
            <a:ext cx="9409076" cy="1354909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u="sng" spc="100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ベーシックサンバイザー</a:t>
            </a:r>
            <a:endParaRPr kumimoji="1" lang="en-US" altLang="ja-JP" sz="4800" b="1" u="sng" spc="1000" baseline="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800" b="1" dirty="0">
                <a:solidFill>
                  <a:schemeClr val="bg1"/>
                </a:solidFill>
              </a:rPr>
              <a:t>（展開：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636×215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/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帯の太さ：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40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/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頭周り：最小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515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ｍｍ・最大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595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ｍｍ）</a:t>
            </a:r>
          </a:p>
        </p:txBody>
      </p:sp>
      <p:grpSp>
        <p:nvGrpSpPr>
          <p:cNvPr id="116" name="注意事項">
            <a:extLst>
              <a:ext uri="{FF2B5EF4-FFF2-40B4-BE49-F238E27FC236}">
                <a16:creationId xmlns:a16="http://schemas.microsoft.com/office/drawing/2014/main" id="{0792FE7C-B69F-2E72-B1A8-3A5B204BD359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3410350" y="458203"/>
            <a:ext cx="12203413" cy="837985"/>
            <a:chOff x="8783714" y="12176168"/>
            <a:chExt cx="12203413" cy="837985"/>
          </a:xfrm>
        </p:grpSpPr>
        <p:cxnSp>
          <p:nvCxnSpPr>
            <p:cNvPr id="117" name="直線コネクタ 116">
              <a:extLst>
                <a:ext uri="{FF2B5EF4-FFF2-40B4-BE49-F238E27FC236}">
                  <a16:creationId xmlns:a16="http://schemas.microsoft.com/office/drawing/2014/main" id="{E4857D68-86F0-D783-A0D6-18ABCE9E609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0751301" y="12438934"/>
              <a:ext cx="90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テキスト ボックス 117">
              <a:extLst>
                <a:ext uri="{FF2B5EF4-FFF2-40B4-BE49-F238E27FC236}">
                  <a16:creationId xmlns:a16="http://schemas.microsoft.com/office/drawing/2014/main" id="{B1FE6A6A-5AA8-7778-9F8B-F7F541E282B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4" y="12176169"/>
              <a:ext cx="9823416" cy="461665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119" name="テキスト ボックス 118">
              <a:extLst>
                <a:ext uri="{FF2B5EF4-FFF2-40B4-BE49-F238E27FC236}">
                  <a16:creationId xmlns:a16="http://schemas.microsoft.com/office/drawing/2014/main" id="{7F0DA0BE-B537-E32B-F09C-7344DE8653D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5" y="12644821"/>
              <a:ext cx="10276712" cy="369332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1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1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120" name="四角形: 角を丸くする 119">
              <a:extLst>
                <a:ext uri="{FF2B5EF4-FFF2-40B4-BE49-F238E27FC236}">
                  <a16:creationId xmlns:a16="http://schemas.microsoft.com/office/drawing/2014/main" id="{6DBB215F-4B03-5D6E-2724-14960BD218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83714" y="12176168"/>
              <a:ext cx="1904696" cy="830997"/>
            </a:xfrm>
            <a:prstGeom prst="roundRect">
              <a:avLst>
                <a:gd name="adj" fmla="val 25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8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121" name="ガイド線の詳細">
            <a:extLst>
              <a:ext uri="{FF2B5EF4-FFF2-40B4-BE49-F238E27FC236}">
                <a16:creationId xmlns:a16="http://schemas.microsoft.com/office/drawing/2014/main" id="{DE844051-510F-AEF4-3037-5D10DA63236E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20484" y="12790825"/>
            <a:ext cx="10388155" cy="1440000"/>
            <a:chOff x="12937930" y="-36208"/>
            <a:chExt cx="10388155" cy="1440000"/>
          </a:xfrm>
        </p:grpSpPr>
        <p:cxnSp>
          <p:nvCxnSpPr>
            <p:cNvPr id="122" name="直線コネクタ 121">
              <a:extLst>
                <a:ext uri="{FF2B5EF4-FFF2-40B4-BE49-F238E27FC236}">
                  <a16:creationId xmlns:a16="http://schemas.microsoft.com/office/drawing/2014/main" id="{AC52363F-E4F0-609D-A76D-81C1F1E1053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線コネクタ 122">
              <a:extLst>
                <a:ext uri="{FF2B5EF4-FFF2-40B4-BE49-F238E27FC236}">
                  <a16:creationId xmlns:a16="http://schemas.microsoft.com/office/drawing/2014/main" id="{60739B8F-8E55-E4AB-89D0-A7B3A923D29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線コネクタ 123">
              <a:extLst>
                <a:ext uri="{FF2B5EF4-FFF2-40B4-BE49-F238E27FC236}">
                  <a16:creationId xmlns:a16="http://schemas.microsoft.com/office/drawing/2014/main" id="{3529C2AD-358E-890C-03FC-4F48438DD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5E4A322A-D45A-58FC-52E6-15B1EE8E72C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126" name="正方形/長方形 125">
              <a:extLst>
                <a:ext uri="{FF2B5EF4-FFF2-40B4-BE49-F238E27FC236}">
                  <a16:creationId xmlns:a16="http://schemas.microsoft.com/office/drawing/2014/main" id="{3FDF8778-E54E-62D6-A60D-7AE0AEF5C6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C7B65FFE-FEFA-4EB8-4A0A-613F909969B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折り線説明">
            <a:extLst>
              <a:ext uri="{FF2B5EF4-FFF2-40B4-BE49-F238E27FC236}">
                <a16:creationId xmlns:a16="http://schemas.microsoft.com/office/drawing/2014/main" id="{B8368BBA-45A6-2F2E-B90A-0F697F64C1C5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1375227" y="12877657"/>
            <a:ext cx="14324988" cy="1266335"/>
            <a:chOff x="11322996" y="13981033"/>
            <a:chExt cx="14324988" cy="1266335"/>
          </a:xfrm>
        </p:grpSpPr>
        <p:grpSp>
          <p:nvGrpSpPr>
            <p:cNvPr id="129" name="折り線などの説明書き">
              <a:extLst>
                <a:ext uri="{FF2B5EF4-FFF2-40B4-BE49-F238E27FC236}">
                  <a16:creationId xmlns:a16="http://schemas.microsoft.com/office/drawing/2014/main" id="{52FB65CC-DA43-63B1-9B65-34E909410A8A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1675011" y="14462609"/>
              <a:ext cx="13584472" cy="417478"/>
              <a:chOff x="12411186" y="13597970"/>
              <a:chExt cx="13584472" cy="417478"/>
            </a:xfrm>
          </p:grpSpPr>
          <p:grpSp>
            <p:nvGrpSpPr>
              <p:cNvPr id="131" name="グループ化 130">
                <a:extLst>
                  <a:ext uri="{FF2B5EF4-FFF2-40B4-BE49-F238E27FC236}">
                    <a16:creationId xmlns:a16="http://schemas.microsoft.com/office/drawing/2014/main" id="{905C0572-0F5D-31AA-7088-67CA45C69400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12411186" y="13615338"/>
                <a:ext cx="3439190" cy="400110"/>
                <a:chOff x="13404964" y="13007479"/>
                <a:chExt cx="3439190" cy="400110"/>
              </a:xfrm>
            </p:grpSpPr>
            <p:cxnSp>
              <p:nvCxnSpPr>
                <p:cNvPr id="138" name="点線赤">
                  <a:extLst>
                    <a:ext uri="{FF2B5EF4-FFF2-40B4-BE49-F238E27FC236}">
                      <a16:creationId xmlns:a16="http://schemas.microsoft.com/office/drawing/2014/main" id="{A3B8E2A4-BC3D-246E-6E44-F35CAD5DE0D5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 userDrawn="1"/>
              </p:nvCxnSpPr>
              <p:spPr>
                <a:xfrm>
                  <a:off x="15044154" y="13207534"/>
                  <a:ext cx="1800000" cy="0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349B04D3-504D-F54E-0640-7ADA984E9BFF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007479"/>
                  <a:ext cx="21252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2000" b="1" dirty="0"/>
                    <a:t>※</a:t>
                  </a:r>
                  <a:r>
                    <a:rPr kumimoji="1" lang="ja-JP" altLang="en-US" sz="2000" b="1" dirty="0"/>
                    <a:t>谷折り線 →</a:t>
                  </a:r>
                </a:p>
              </p:txBody>
            </p:sp>
          </p:grpSp>
          <p:grpSp>
            <p:nvGrpSpPr>
              <p:cNvPr id="132" name="グループ化 131">
                <a:extLst>
                  <a:ext uri="{FF2B5EF4-FFF2-40B4-BE49-F238E27FC236}">
                    <a16:creationId xmlns:a16="http://schemas.microsoft.com/office/drawing/2014/main" id="{1FC605BF-2C47-406A-1E68-0EF04114262B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16273631" y="13597970"/>
                <a:ext cx="3425136" cy="400110"/>
                <a:chOff x="13404964" y="13424287"/>
                <a:chExt cx="3425136" cy="400110"/>
              </a:xfrm>
            </p:grpSpPr>
            <p:cxnSp>
              <p:nvCxnSpPr>
                <p:cNvPr id="136" name="点線赤">
                  <a:extLst>
                    <a:ext uri="{FF2B5EF4-FFF2-40B4-BE49-F238E27FC236}">
                      <a16:creationId xmlns:a16="http://schemas.microsoft.com/office/drawing/2014/main" id="{7311511B-A2EB-4574-8DDF-EDCA64757D3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 userDrawn="1"/>
              </p:nvCxnSpPr>
              <p:spPr>
                <a:xfrm>
                  <a:off x="15030100" y="13629797"/>
                  <a:ext cx="1800000" cy="0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7" name="テキスト ボックス 136">
                  <a:extLst>
                    <a:ext uri="{FF2B5EF4-FFF2-40B4-BE49-F238E27FC236}">
                      <a16:creationId xmlns:a16="http://schemas.microsoft.com/office/drawing/2014/main" id="{FFC75906-D36A-E55A-FA49-9C85DD947D29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424287"/>
                  <a:ext cx="21252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2000" b="1" dirty="0"/>
                    <a:t>※</a:t>
                  </a:r>
                  <a:r>
                    <a:rPr kumimoji="1" lang="ja-JP" altLang="en-US" sz="2000" b="1" dirty="0"/>
                    <a:t>山折り線 →</a:t>
                  </a:r>
                </a:p>
              </p:txBody>
            </p:sp>
          </p:grpSp>
          <p:grpSp>
            <p:nvGrpSpPr>
              <p:cNvPr id="133" name="グループ化 132">
                <a:extLst>
                  <a:ext uri="{FF2B5EF4-FFF2-40B4-BE49-F238E27FC236}">
                    <a16:creationId xmlns:a16="http://schemas.microsoft.com/office/drawing/2014/main" id="{5CDF680B-C979-4AB4-E1A8-036E4B005AEE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20122022" y="13597970"/>
                <a:ext cx="5873636" cy="417478"/>
                <a:chOff x="13404964" y="13840980"/>
                <a:chExt cx="5873636" cy="417478"/>
              </a:xfrm>
            </p:grpSpPr>
            <p:sp>
              <p:nvSpPr>
                <p:cNvPr id="134" name="四角形: 角を丸くする 133">
                  <a:extLst>
                    <a:ext uri="{FF2B5EF4-FFF2-40B4-BE49-F238E27FC236}">
                      <a16:creationId xmlns:a16="http://schemas.microsoft.com/office/drawing/2014/main" id="{9A608823-BEB1-ACF3-22A8-4C615422012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7420421" y="13858347"/>
                  <a:ext cx="1858179" cy="40011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C9CDD9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24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EB640F20-9DFA-0417-C73B-917330BD00FF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840980"/>
                  <a:ext cx="409246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ja-JP" sz="2000" b="1" dirty="0">
                      <a:solidFill>
                        <a:schemeClr val="tx1"/>
                      </a:solidFill>
                    </a:rPr>
                    <a:t>※</a:t>
                  </a:r>
                  <a:r>
                    <a:rPr kumimoji="1" lang="ja-JP" altLang="en-US" sz="2000" b="1" dirty="0">
                      <a:solidFill>
                        <a:schemeClr val="tx1"/>
                      </a:solidFill>
                    </a:rPr>
                    <a:t>組み立てたときに隠れる部分 →</a:t>
                  </a:r>
                </a:p>
              </p:txBody>
            </p:sp>
          </p:grpSp>
        </p:grpSp>
        <p:sp>
          <p:nvSpPr>
            <p:cNvPr id="130" name="四角形: 角を丸くする 129">
              <a:extLst>
                <a:ext uri="{FF2B5EF4-FFF2-40B4-BE49-F238E27FC236}">
                  <a16:creationId xmlns:a16="http://schemas.microsoft.com/office/drawing/2014/main" id="{4F307101-319C-5E47-8F16-29ED525AA94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322996" y="13981033"/>
              <a:ext cx="14324988" cy="1266335"/>
            </a:xfrm>
            <a:prstGeom prst="roundRect">
              <a:avLst>
                <a:gd name="adj" fmla="val 24349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56" name="ガイド枠">
            <a:extLst>
              <a:ext uri="{FF2B5EF4-FFF2-40B4-BE49-F238E27FC236}">
                <a16:creationId xmlns:a16="http://schemas.microsoft.com/office/drawing/2014/main" id="{305852FF-3B64-3159-75D8-2CF4916CFC38}"/>
              </a:ext>
            </a:extLst>
          </p:cNvPr>
          <p:cNvGrpSpPr/>
          <p:nvPr userDrawn="1"/>
        </p:nvGrpSpPr>
        <p:grpSpPr>
          <a:xfrm>
            <a:off x="1397346" y="-414272"/>
            <a:ext cx="23111723" cy="13606210"/>
            <a:chOff x="1042935" y="-413896"/>
            <a:chExt cx="23111723" cy="13606210"/>
          </a:xfrm>
        </p:grpSpPr>
        <p:grpSp>
          <p:nvGrpSpPr>
            <p:cNvPr id="157" name="グレー">
              <a:extLst>
                <a:ext uri="{FF2B5EF4-FFF2-40B4-BE49-F238E27FC236}">
                  <a16:creationId xmlns:a16="http://schemas.microsoft.com/office/drawing/2014/main" id="{B0C15FB9-FC70-28DC-AF2A-93DA53DA6C71}"/>
                </a:ext>
              </a:extLst>
            </p:cNvPr>
            <p:cNvGrpSpPr/>
            <p:nvPr userDrawn="1"/>
          </p:nvGrpSpPr>
          <p:grpSpPr>
            <a:xfrm>
              <a:off x="7253987" y="-412873"/>
              <a:ext cx="10692000" cy="13594314"/>
              <a:chOff x="7253987" y="-412873"/>
              <a:chExt cx="10692000" cy="13594314"/>
            </a:xfrm>
            <a:solidFill>
              <a:srgbClr val="C9CDD9"/>
            </a:solidFill>
          </p:grpSpPr>
          <p:sp>
            <p:nvSpPr>
              <p:cNvPr id="228" name="弦 227">
                <a:extLst>
                  <a:ext uri="{FF2B5EF4-FFF2-40B4-BE49-F238E27FC236}">
                    <a16:creationId xmlns:a16="http://schemas.microsoft.com/office/drawing/2014/main" id="{46D82196-F83D-1CE8-1F0D-87DA40A68D8F}"/>
                  </a:ext>
                </a:extLst>
              </p:cNvPr>
              <p:cNvSpPr/>
              <p:nvPr/>
            </p:nvSpPr>
            <p:spPr>
              <a:xfrm>
                <a:off x="7253987" y="-412873"/>
                <a:ext cx="10692000" cy="7632000"/>
              </a:xfrm>
              <a:prstGeom prst="chord">
                <a:avLst>
                  <a:gd name="adj1" fmla="val 2505699"/>
                  <a:gd name="adj2" fmla="val 8295039"/>
                </a:avLst>
              </a:pr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29" name="弦 228">
                <a:extLst>
                  <a:ext uri="{FF2B5EF4-FFF2-40B4-BE49-F238E27FC236}">
                    <a16:creationId xmlns:a16="http://schemas.microsoft.com/office/drawing/2014/main" id="{787BE775-AA0C-E28B-9D9A-764D029C04C6}"/>
                  </a:ext>
                </a:extLst>
              </p:cNvPr>
              <p:cNvSpPr/>
              <p:nvPr/>
            </p:nvSpPr>
            <p:spPr>
              <a:xfrm flipV="1">
                <a:off x="7253987" y="5549441"/>
                <a:ext cx="10692000" cy="7632000"/>
              </a:xfrm>
              <a:prstGeom prst="chord">
                <a:avLst>
                  <a:gd name="adj1" fmla="val 2501995"/>
                  <a:gd name="adj2" fmla="val 8291536"/>
                </a:avLst>
              </a:prstGeom>
              <a:grp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grpSp>
          <p:nvGrpSpPr>
            <p:cNvPr id="158" name="点線">
              <a:extLst>
                <a:ext uri="{FF2B5EF4-FFF2-40B4-BE49-F238E27FC236}">
                  <a16:creationId xmlns:a16="http://schemas.microsoft.com/office/drawing/2014/main" id="{804B26E6-E14F-31F3-A40F-E5BD573F95EA}"/>
                </a:ext>
              </a:extLst>
            </p:cNvPr>
            <p:cNvGrpSpPr/>
            <p:nvPr userDrawn="1"/>
          </p:nvGrpSpPr>
          <p:grpSpPr>
            <a:xfrm>
              <a:off x="7253987" y="-413829"/>
              <a:ext cx="10692000" cy="7632000"/>
              <a:chOff x="7253987" y="-413829"/>
              <a:chExt cx="10692000" cy="7632000"/>
            </a:xfrm>
          </p:grpSpPr>
          <p:cxnSp>
            <p:nvCxnSpPr>
              <p:cNvPr id="224" name="点線赤">
                <a:extLst>
                  <a:ext uri="{FF2B5EF4-FFF2-40B4-BE49-F238E27FC236}">
                    <a16:creationId xmlns:a16="http://schemas.microsoft.com/office/drawing/2014/main" id="{D8CA570E-7EE4-54F1-03CB-796AA4FA39F5}"/>
                  </a:ext>
                </a:extLst>
              </p:cNvPr>
              <p:cNvCxnSpPr/>
              <p:nvPr/>
            </p:nvCxnSpPr>
            <p:spPr>
              <a:xfrm>
                <a:off x="9276478" y="6385356"/>
                <a:ext cx="6660000" cy="0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" name="点線青">
                <a:extLst>
                  <a:ext uri="{FF2B5EF4-FFF2-40B4-BE49-F238E27FC236}">
                    <a16:creationId xmlns:a16="http://schemas.microsoft.com/office/drawing/2014/main" id="{949672AE-4D95-23B1-E4C9-EAEC985A13A4}"/>
                  </a:ext>
                </a:extLst>
              </p:cNvPr>
              <p:cNvSpPr/>
              <p:nvPr/>
            </p:nvSpPr>
            <p:spPr>
              <a:xfrm>
                <a:off x="7253987" y="-413829"/>
                <a:ext cx="10692000" cy="7632000"/>
              </a:xfrm>
              <a:prstGeom prst="arc">
                <a:avLst>
                  <a:gd name="adj1" fmla="val 2518688"/>
                  <a:gd name="adj2" fmla="val 8277422"/>
                </a:avLst>
              </a:prstGeom>
              <a:ln w="12700">
                <a:solidFill>
                  <a:srgbClr val="00B0F0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226" name="点線青">
                <a:extLst>
                  <a:ext uri="{FF2B5EF4-FFF2-40B4-BE49-F238E27FC236}">
                    <a16:creationId xmlns:a16="http://schemas.microsoft.com/office/drawing/2014/main" id="{1B9CCF65-7716-D765-0CAC-1FC7DA6E7B86}"/>
                  </a:ext>
                </a:extLst>
              </p:cNvPr>
              <p:cNvCxnSpPr/>
              <p:nvPr/>
            </p:nvCxnSpPr>
            <p:spPr>
              <a:xfrm>
                <a:off x="9269702" y="4947494"/>
                <a:ext cx="0" cy="1440000"/>
              </a:xfrm>
              <a:prstGeom prst="line">
                <a:avLst/>
              </a:prstGeom>
              <a:ln w="12700">
                <a:solidFill>
                  <a:srgbClr val="00B0F0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点線青">
                <a:extLst>
                  <a:ext uri="{FF2B5EF4-FFF2-40B4-BE49-F238E27FC236}">
                    <a16:creationId xmlns:a16="http://schemas.microsoft.com/office/drawing/2014/main" id="{6B9915EC-D27A-D215-AD43-3235EBCED9DD}"/>
                  </a:ext>
                </a:extLst>
              </p:cNvPr>
              <p:cNvCxnSpPr/>
              <p:nvPr/>
            </p:nvCxnSpPr>
            <p:spPr>
              <a:xfrm>
                <a:off x="15929866" y="4947967"/>
                <a:ext cx="0" cy="1440000"/>
              </a:xfrm>
              <a:prstGeom prst="line">
                <a:avLst/>
              </a:prstGeom>
              <a:ln w="12700">
                <a:solidFill>
                  <a:srgbClr val="00B0F0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9" name="黒">
              <a:extLst>
                <a:ext uri="{FF2B5EF4-FFF2-40B4-BE49-F238E27FC236}">
                  <a16:creationId xmlns:a16="http://schemas.microsoft.com/office/drawing/2014/main" id="{4073105F-FA45-3105-62FC-D358470503B3}"/>
                </a:ext>
              </a:extLst>
            </p:cNvPr>
            <p:cNvGrpSpPr/>
            <p:nvPr userDrawn="1"/>
          </p:nvGrpSpPr>
          <p:grpSpPr>
            <a:xfrm>
              <a:off x="1151987" y="3330106"/>
              <a:ext cx="22895214" cy="7992000"/>
              <a:chOff x="1151987" y="3330106"/>
              <a:chExt cx="22895214" cy="7992000"/>
            </a:xfrm>
          </p:grpSpPr>
          <p:cxnSp>
            <p:nvCxnSpPr>
              <p:cNvPr id="188" name="直線コネクタ 187">
                <a:extLst>
                  <a:ext uri="{FF2B5EF4-FFF2-40B4-BE49-F238E27FC236}">
                    <a16:creationId xmlns:a16="http://schemas.microsoft.com/office/drawing/2014/main" id="{80B9CE40-C9B6-D236-33BF-324B5B63A7B4}"/>
                  </a:ext>
                </a:extLst>
              </p:cNvPr>
              <p:cNvCxnSpPr/>
              <p:nvPr/>
            </p:nvCxnSpPr>
            <p:spPr>
              <a:xfrm>
                <a:off x="1207380" y="4947494"/>
                <a:ext cx="806232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円弧 188">
                <a:extLst>
                  <a:ext uri="{FF2B5EF4-FFF2-40B4-BE49-F238E27FC236}">
                    <a16:creationId xmlns:a16="http://schemas.microsoft.com/office/drawing/2014/main" id="{8C204075-AC82-D4A0-B7F9-8921FDB986B5}"/>
                  </a:ext>
                </a:extLst>
              </p:cNvPr>
              <p:cNvSpPr/>
              <p:nvPr/>
            </p:nvSpPr>
            <p:spPr>
              <a:xfrm>
                <a:off x="8459987" y="3330106"/>
                <a:ext cx="8280000" cy="7992000"/>
              </a:xfrm>
              <a:prstGeom prst="arc">
                <a:avLst>
                  <a:gd name="adj1" fmla="val 12932404"/>
                  <a:gd name="adj2" fmla="val 19469762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90" name="円弧 189">
                <a:extLst>
                  <a:ext uri="{FF2B5EF4-FFF2-40B4-BE49-F238E27FC236}">
                    <a16:creationId xmlns:a16="http://schemas.microsoft.com/office/drawing/2014/main" id="{2838B907-6C77-53A3-6003-0141D935FB86}"/>
                  </a:ext>
                </a:extLst>
              </p:cNvPr>
              <p:cNvSpPr/>
              <p:nvPr/>
            </p:nvSpPr>
            <p:spPr>
              <a:xfrm flipV="1">
                <a:off x="9071987" y="4023359"/>
                <a:ext cx="7056000" cy="7046745"/>
              </a:xfrm>
              <a:prstGeom prst="arc">
                <a:avLst>
                  <a:gd name="adj1" fmla="val 9649545"/>
                  <a:gd name="adj2" fmla="val 1151265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91" name="直線コネクタ 190">
                <a:extLst>
                  <a:ext uri="{FF2B5EF4-FFF2-40B4-BE49-F238E27FC236}">
                    <a16:creationId xmlns:a16="http://schemas.microsoft.com/office/drawing/2014/main" id="{7642F3A3-316E-4C62-5A3E-9B52A2BF522F}"/>
                  </a:ext>
                </a:extLst>
              </p:cNvPr>
              <p:cNvCxnSpPr/>
              <p:nvPr/>
            </p:nvCxnSpPr>
            <p:spPr>
              <a:xfrm>
                <a:off x="15929866" y="4947494"/>
                <a:ext cx="57646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線コネクタ 191">
                <a:extLst>
                  <a:ext uri="{FF2B5EF4-FFF2-40B4-BE49-F238E27FC236}">
                    <a16:creationId xmlns:a16="http://schemas.microsoft.com/office/drawing/2014/main" id="{E4A22C53-A6A9-ECB8-80F6-7A4B474953A5}"/>
                  </a:ext>
                </a:extLst>
              </p:cNvPr>
              <p:cNvCxnSpPr/>
              <p:nvPr/>
            </p:nvCxnSpPr>
            <p:spPr>
              <a:xfrm>
                <a:off x="3510255" y="6387494"/>
                <a:ext cx="576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線コネクタ 192">
                <a:extLst>
                  <a:ext uri="{FF2B5EF4-FFF2-40B4-BE49-F238E27FC236}">
                    <a16:creationId xmlns:a16="http://schemas.microsoft.com/office/drawing/2014/main" id="{A0E28BBF-2E39-DBAA-B7CC-1724235603C4}"/>
                  </a:ext>
                </a:extLst>
              </p:cNvPr>
              <p:cNvCxnSpPr>
                <a:endCxn id="216" idx="2"/>
              </p:cNvCxnSpPr>
              <p:nvPr/>
            </p:nvCxnSpPr>
            <p:spPr>
              <a:xfrm flipV="1">
                <a:off x="15929866" y="6385776"/>
                <a:ext cx="8063207" cy="171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コネクタ 193">
                <a:extLst>
                  <a:ext uri="{FF2B5EF4-FFF2-40B4-BE49-F238E27FC236}">
                    <a16:creationId xmlns:a16="http://schemas.microsoft.com/office/drawing/2014/main" id="{035F7124-ACA2-59F6-0B19-122A06C172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51987" y="5001494"/>
                <a:ext cx="0" cy="134492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コネクタ 194">
                <a:extLst>
                  <a:ext uri="{FF2B5EF4-FFF2-40B4-BE49-F238E27FC236}">
                    <a16:creationId xmlns:a16="http://schemas.microsoft.com/office/drawing/2014/main" id="{D3592E2F-2EB5-F100-88CE-23A9888BE75C}"/>
                  </a:ext>
                </a:extLst>
              </p:cNvPr>
              <p:cNvCxnSpPr>
                <a:stCxn id="217" idx="2"/>
                <a:endCxn id="216" idx="0"/>
              </p:cNvCxnSpPr>
              <p:nvPr/>
            </p:nvCxnSpPr>
            <p:spPr>
              <a:xfrm>
                <a:off x="24046433" y="5004811"/>
                <a:ext cx="547" cy="132208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線コネクタ 195">
                <a:extLst>
                  <a:ext uri="{FF2B5EF4-FFF2-40B4-BE49-F238E27FC236}">
                    <a16:creationId xmlns:a16="http://schemas.microsoft.com/office/drawing/2014/main" id="{C7110103-DA12-8A37-2B01-3CB4D0027F7E}"/>
                  </a:ext>
                </a:extLst>
              </p:cNvPr>
              <p:cNvCxnSpPr>
                <a:stCxn id="218" idx="0"/>
              </p:cNvCxnSpPr>
              <p:nvPr/>
            </p:nvCxnSpPr>
            <p:spPr>
              <a:xfrm>
                <a:off x="23337149" y="5029179"/>
                <a:ext cx="249" cy="6769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線コネクタ 196">
                <a:extLst>
                  <a:ext uri="{FF2B5EF4-FFF2-40B4-BE49-F238E27FC236}">
                    <a16:creationId xmlns:a16="http://schemas.microsoft.com/office/drawing/2014/main" id="{DB62E156-1A89-93C0-53F3-39DB4E4B31D2}"/>
                  </a:ext>
                </a:extLst>
              </p:cNvPr>
              <p:cNvCxnSpPr>
                <a:stCxn id="219" idx="0"/>
              </p:cNvCxnSpPr>
              <p:nvPr/>
            </p:nvCxnSpPr>
            <p:spPr>
              <a:xfrm>
                <a:off x="22618816" y="5023982"/>
                <a:ext cx="0" cy="68218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線コネクタ 197">
                <a:extLst>
                  <a:ext uri="{FF2B5EF4-FFF2-40B4-BE49-F238E27FC236}">
                    <a16:creationId xmlns:a16="http://schemas.microsoft.com/office/drawing/2014/main" id="{4C7CA31C-C894-A214-F7B5-069988B9F70C}"/>
                  </a:ext>
                </a:extLst>
              </p:cNvPr>
              <p:cNvCxnSpPr>
                <a:stCxn id="220" idx="0"/>
              </p:cNvCxnSpPr>
              <p:nvPr/>
            </p:nvCxnSpPr>
            <p:spPr>
              <a:xfrm flipH="1">
                <a:off x="21899102" y="5023982"/>
                <a:ext cx="73" cy="68218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コネクタ 198">
                <a:extLst>
                  <a:ext uri="{FF2B5EF4-FFF2-40B4-BE49-F238E27FC236}">
                    <a16:creationId xmlns:a16="http://schemas.microsoft.com/office/drawing/2014/main" id="{CBC52664-7B5F-FA4C-D4C3-F2364C0C5568}"/>
                  </a:ext>
                </a:extLst>
              </p:cNvPr>
              <p:cNvCxnSpPr>
                <a:stCxn id="220" idx="2"/>
              </p:cNvCxnSpPr>
              <p:nvPr/>
            </p:nvCxnSpPr>
            <p:spPr>
              <a:xfrm flipV="1">
                <a:off x="21971289" y="4947494"/>
                <a:ext cx="445806" cy="105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コネクタ 199">
                <a:extLst>
                  <a:ext uri="{FF2B5EF4-FFF2-40B4-BE49-F238E27FC236}">
                    <a16:creationId xmlns:a16="http://schemas.microsoft.com/office/drawing/2014/main" id="{FACCF948-3F2C-BADB-29D9-5B83965DA2B2}"/>
                  </a:ext>
                </a:extLst>
              </p:cNvPr>
              <p:cNvCxnSpPr>
                <a:stCxn id="219" idx="2"/>
              </p:cNvCxnSpPr>
              <p:nvPr/>
            </p:nvCxnSpPr>
            <p:spPr>
              <a:xfrm flipV="1">
                <a:off x="22690930" y="4947494"/>
                <a:ext cx="445306" cy="105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線コネクタ 200">
                <a:extLst>
                  <a:ext uri="{FF2B5EF4-FFF2-40B4-BE49-F238E27FC236}">
                    <a16:creationId xmlns:a16="http://schemas.microsoft.com/office/drawing/2014/main" id="{C12CF25A-CE64-06B7-4166-346ECED23AB0}"/>
                  </a:ext>
                </a:extLst>
              </p:cNvPr>
              <p:cNvCxnSpPr>
                <a:stCxn id="218" idx="2"/>
                <a:endCxn id="217" idx="0"/>
              </p:cNvCxnSpPr>
              <p:nvPr/>
            </p:nvCxnSpPr>
            <p:spPr>
              <a:xfrm flipV="1">
                <a:off x="23399325" y="4948922"/>
                <a:ext cx="586795" cy="22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線コネクタ 201">
                <a:extLst>
                  <a:ext uri="{FF2B5EF4-FFF2-40B4-BE49-F238E27FC236}">
                    <a16:creationId xmlns:a16="http://schemas.microsoft.com/office/drawing/2014/main" id="{74B2C4C5-4C14-3018-A9EF-8D0EAD1FD0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307" y="6385356"/>
                <a:ext cx="612000" cy="9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線コネクタ 202">
                <a:extLst>
                  <a:ext uri="{FF2B5EF4-FFF2-40B4-BE49-F238E27FC236}">
                    <a16:creationId xmlns:a16="http://schemas.microsoft.com/office/drawing/2014/main" id="{DF87F8F3-9D7B-CBE6-E40C-614611A0A886}"/>
                  </a:ext>
                </a:extLst>
              </p:cNvPr>
              <p:cNvCxnSpPr/>
              <p:nvPr/>
            </p:nvCxnSpPr>
            <p:spPr>
              <a:xfrm>
                <a:off x="2788256" y="6387494"/>
                <a:ext cx="45285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コネクタ 203">
                <a:extLst>
                  <a:ext uri="{FF2B5EF4-FFF2-40B4-BE49-F238E27FC236}">
                    <a16:creationId xmlns:a16="http://schemas.microsoft.com/office/drawing/2014/main" id="{7E67F871-B6D3-CC19-F79F-B039D08B8706}"/>
                  </a:ext>
                </a:extLst>
              </p:cNvPr>
              <p:cNvCxnSpPr/>
              <p:nvPr/>
            </p:nvCxnSpPr>
            <p:spPr>
              <a:xfrm>
                <a:off x="2038159" y="6387076"/>
                <a:ext cx="48095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線コネクタ 204">
                <a:extLst>
                  <a:ext uri="{FF2B5EF4-FFF2-40B4-BE49-F238E27FC236}">
                    <a16:creationId xmlns:a16="http://schemas.microsoft.com/office/drawing/2014/main" id="{48E7DA8A-11C5-D0C9-1950-A79CDD5BBB9A}"/>
                  </a:ext>
                </a:extLst>
              </p:cNvPr>
              <p:cNvCxnSpPr/>
              <p:nvPr/>
            </p:nvCxnSpPr>
            <p:spPr>
              <a:xfrm>
                <a:off x="1877429" y="5632825"/>
                <a:ext cx="0" cy="684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コネクタ 205">
                <a:extLst>
                  <a:ext uri="{FF2B5EF4-FFF2-40B4-BE49-F238E27FC236}">
                    <a16:creationId xmlns:a16="http://schemas.microsoft.com/office/drawing/2014/main" id="{CB76088C-56E4-4CB0-C21B-EBDDC61F0409}"/>
                  </a:ext>
                </a:extLst>
              </p:cNvPr>
              <p:cNvCxnSpPr/>
              <p:nvPr/>
            </p:nvCxnSpPr>
            <p:spPr>
              <a:xfrm>
                <a:off x="2595201" y="5632825"/>
                <a:ext cx="0" cy="688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線コネクタ 206">
                <a:extLst>
                  <a:ext uri="{FF2B5EF4-FFF2-40B4-BE49-F238E27FC236}">
                    <a16:creationId xmlns:a16="http://schemas.microsoft.com/office/drawing/2014/main" id="{1DE28952-D09E-E31B-9E52-EFD04E418974}"/>
                  </a:ext>
                </a:extLst>
              </p:cNvPr>
              <p:cNvCxnSpPr>
                <a:endCxn id="221" idx="0"/>
              </p:cNvCxnSpPr>
              <p:nvPr/>
            </p:nvCxnSpPr>
            <p:spPr>
              <a:xfrm>
                <a:off x="3311965" y="5632825"/>
                <a:ext cx="868" cy="6881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コネクタ 207">
                <a:extLst>
                  <a:ext uri="{FF2B5EF4-FFF2-40B4-BE49-F238E27FC236}">
                    <a16:creationId xmlns:a16="http://schemas.microsoft.com/office/drawing/2014/main" id="{7BDD4135-CF54-9A32-4913-2139A2E464BA}"/>
                  </a:ext>
                </a:extLst>
              </p:cNvPr>
              <p:cNvCxnSpPr/>
              <p:nvPr/>
            </p:nvCxnSpPr>
            <p:spPr>
              <a:xfrm>
                <a:off x="3311965" y="6129338"/>
                <a:ext cx="199912" cy="2577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線コネクタ 208">
                <a:extLst>
                  <a:ext uri="{FF2B5EF4-FFF2-40B4-BE49-F238E27FC236}">
                    <a16:creationId xmlns:a16="http://schemas.microsoft.com/office/drawing/2014/main" id="{C44E24EA-7C48-9044-F9ED-92E7A688C1A0}"/>
                  </a:ext>
                </a:extLst>
              </p:cNvPr>
              <p:cNvCxnSpPr/>
              <p:nvPr/>
            </p:nvCxnSpPr>
            <p:spPr>
              <a:xfrm>
                <a:off x="2596574" y="6129338"/>
                <a:ext cx="191681" cy="2577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コネクタ 209">
                <a:extLst>
                  <a:ext uri="{FF2B5EF4-FFF2-40B4-BE49-F238E27FC236}">
                    <a16:creationId xmlns:a16="http://schemas.microsoft.com/office/drawing/2014/main" id="{C0B2215E-8BD0-9DF8-8384-E2BFB7380009}"/>
                  </a:ext>
                </a:extLst>
              </p:cNvPr>
              <p:cNvCxnSpPr/>
              <p:nvPr/>
            </p:nvCxnSpPr>
            <p:spPr>
              <a:xfrm>
                <a:off x="1877199" y="6129338"/>
                <a:ext cx="161969" cy="2577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線コネクタ 210">
                <a:extLst>
                  <a:ext uri="{FF2B5EF4-FFF2-40B4-BE49-F238E27FC236}">
                    <a16:creationId xmlns:a16="http://schemas.microsoft.com/office/drawing/2014/main" id="{FF364716-2600-8CEB-5202-46BBCF7E9E90}"/>
                  </a:ext>
                </a:extLst>
              </p:cNvPr>
              <p:cNvCxnSpPr/>
              <p:nvPr/>
            </p:nvCxnSpPr>
            <p:spPr>
              <a:xfrm>
                <a:off x="23136236" y="4948825"/>
                <a:ext cx="201162" cy="2684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線コネクタ 211">
                <a:extLst>
                  <a:ext uri="{FF2B5EF4-FFF2-40B4-BE49-F238E27FC236}">
                    <a16:creationId xmlns:a16="http://schemas.microsoft.com/office/drawing/2014/main" id="{7AFBB3A8-01C5-F547-DBCD-6AB8C99C4F29}"/>
                  </a:ext>
                </a:extLst>
              </p:cNvPr>
              <p:cNvCxnSpPr/>
              <p:nvPr/>
            </p:nvCxnSpPr>
            <p:spPr>
              <a:xfrm>
                <a:off x="22417778" y="4948825"/>
                <a:ext cx="201162" cy="2684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線コネクタ 212">
                <a:extLst>
                  <a:ext uri="{FF2B5EF4-FFF2-40B4-BE49-F238E27FC236}">
                    <a16:creationId xmlns:a16="http://schemas.microsoft.com/office/drawing/2014/main" id="{F9F5757C-7506-69E6-D38D-FF58712F207A}"/>
                  </a:ext>
                </a:extLst>
              </p:cNvPr>
              <p:cNvCxnSpPr/>
              <p:nvPr/>
            </p:nvCxnSpPr>
            <p:spPr>
              <a:xfrm>
                <a:off x="21694507" y="4948825"/>
                <a:ext cx="201162" cy="2684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4" name="円弧 213">
                <a:extLst>
                  <a:ext uri="{FF2B5EF4-FFF2-40B4-BE49-F238E27FC236}">
                    <a16:creationId xmlns:a16="http://schemas.microsoft.com/office/drawing/2014/main" id="{C223C292-CFF8-9801-A37C-7DC77B0AF6E5}"/>
                  </a:ext>
                </a:extLst>
              </p:cNvPr>
              <p:cNvSpPr/>
              <p:nvPr/>
            </p:nvSpPr>
            <p:spPr>
              <a:xfrm>
                <a:off x="1153380" y="4948546"/>
                <a:ext cx="108000" cy="108000"/>
              </a:xfrm>
              <a:prstGeom prst="arc">
                <a:avLst>
                  <a:gd name="adj1" fmla="val 10617068"/>
                  <a:gd name="adj2" fmla="val 16509766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5" name="円弧 214">
                <a:extLst>
                  <a:ext uri="{FF2B5EF4-FFF2-40B4-BE49-F238E27FC236}">
                    <a16:creationId xmlns:a16="http://schemas.microsoft.com/office/drawing/2014/main" id="{CCD4BBC0-A200-012B-FF71-62E51E62CB99}"/>
                  </a:ext>
                </a:extLst>
              </p:cNvPr>
              <p:cNvSpPr/>
              <p:nvPr/>
            </p:nvSpPr>
            <p:spPr>
              <a:xfrm>
                <a:off x="1152194" y="6275969"/>
                <a:ext cx="108000" cy="108000"/>
              </a:xfrm>
              <a:prstGeom prst="arc">
                <a:avLst>
                  <a:gd name="adj1" fmla="val 5294337"/>
                  <a:gd name="adj2" fmla="val 1136771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6" name="円弧 215">
                <a:extLst>
                  <a:ext uri="{FF2B5EF4-FFF2-40B4-BE49-F238E27FC236}">
                    <a16:creationId xmlns:a16="http://schemas.microsoft.com/office/drawing/2014/main" id="{3EBBE55E-E76D-480E-DB87-0584C04C70C9}"/>
                  </a:ext>
                </a:extLst>
              </p:cNvPr>
              <p:cNvSpPr/>
              <p:nvPr/>
            </p:nvSpPr>
            <p:spPr>
              <a:xfrm>
                <a:off x="23939201" y="6277776"/>
                <a:ext cx="108000" cy="108000"/>
              </a:xfrm>
              <a:prstGeom prst="arc">
                <a:avLst>
                  <a:gd name="adj1" fmla="val 21288827"/>
                  <a:gd name="adj2" fmla="val 5408161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7" name="円弧 216">
                <a:extLst>
                  <a:ext uri="{FF2B5EF4-FFF2-40B4-BE49-F238E27FC236}">
                    <a16:creationId xmlns:a16="http://schemas.microsoft.com/office/drawing/2014/main" id="{206924CD-6689-9C97-D466-947BF008D09A}"/>
                  </a:ext>
                </a:extLst>
              </p:cNvPr>
              <p:cNvSpPr/>
              <p:nvPr/>
            </p:nvSpPr>
            <p:spPr>
              <a:xfrm>
                <a:off x="23938481" y="4948546"/>
                <a:ext cx="108000" cy="108000"/>
              </a:xfrm>
              <a:prstGeom prst="arc">
                <a:avLst>
                  <a:gd name="adj1" fmla="val 15794101"/>
                  <a:gd name="adj2" fmla="val 144224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8" name="円弧 217">
                <a:extLst>
                  <a:ext uri="{FF2B5EF4-FFF2-40B4-BE49-F238E27FC236}">
                    <a16:creationId xmlns:a16="http://schemas.microsoft.com/office/drawing/2014/main" id="{1F3B1903-FAB8-3830-73C0-0F10937EA597}"/>
                  </a:ext>
                </a:extLst>
              </p:cNvPr>
              <p:cNvSpPr/>
              <p:nvPr/>
            </p:nvSpPr>
            <p:spPr>
              <a:xfrm>
                <a:off x="23336630" y="4948546"/>
                <a:ext cx="144000" cy="144000"/>
              </a:xfrm>
              <a:prstGeom prst="arc">
                <a:avLst>
                  <a:gd name="adj1" fmla="val 10386824"/>
                  <a:gd name="adj2" fmla="val 1575447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19" name="円弧 218">
                <a:extLst>
                  <a:ext uri="{FF2B5EF4-FFF2-40B4-BE49-F238E27FC236}">
                    <a16:creationId xmlns:a16="http://schemas.microsoft.com/office/drawing/2014/main" id="{15A22773-CAA1-4D70-5FC6-593354D746EC}"/>
                  </a:ext>
                </a:extLst>
              </p:cNvPr>
              <p:cNvSpPr/>
              <p:nvPr/>
            </p:nvSpPr>
            <p:spPr>
              <a:xfrm>
                <a:off x="22618734" y="4948546"/>
                <a:ext cx="144000" cy="144000"/>
              </a:xfrm>
              <a:prstGeom prst="arc">
                <a:avLst>
                  <a:gd name="adj1" fmla="val 10635870"/>
                  <a:gd name="adj2" fmla="val 16209346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20" name="円弧 219">
                <a:extLst>
                  <a:ext uri="{FF2B5EF4-FFF2-40B4-BE49-F238E27FC236}">
                    <a16:creationId xmlns:a16="http://schemas.microsoft.com/office/drawing/2014/main" id="{709A5A6C-FC2E-E78D-8012-FF26CF3AFA9D}"/>
                  </a:ext>
                </a:extLst>
              </p:cNvPr>
              <p:cNvSpPr/>
              <p:nvPr/>
            </p:nvSpPr>
            <p:spPr>
              <a:xfrm>
                <a:off x="21899093" y="4948546"/>
                <a:ext cx="144000" cy="144000"/>
              </a:xfrm>
              <a:prstGeom prst="arc">
                <a:avLst>
                  <a:gd name="adj1" fmla="val 10635870"/>
                  <a:gd name="adj2" fmla="val 16209346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21" name="円弧 220">
                <a:extLst>
                  <a:ext uri="{FF2B5EF4-FFF2-40B4-BE49-F238E27FC236}">
                    <a16:creationId xmlns:a16="http://schemas.microsoft.com/office/drawing/2014/main" id="{D62358B8-FCF0-6B01-33AB-3D1B89D03B0D}"/>
                  </a:ext>
                </a:extLst>
              </p:cNvPr>
              <p:cNvSpPr/>
              <p:nvPr/>
            </p:nvSpPr>
            <p:spPr>
              <a:xfrm>
                <a:off x="3169110" y="6242653"/>
                <a:ext cx="144000" cy="144000"/>
              </a:xfrm>
              <a:prstGeom prst="arc">
                <a:avLst>
                  <a:gd name="adj1" fmla="val 301389"/>
                  <a:gd name="adj2" fmla="val 5430703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22" name="円弧 221">
                <a:extLst>
                  <a:ext uri="{FF2B5EF4-FFF2-40B4-BE49-F238E27FC236}">
                    <a16:creationId xmlns:a16="http://schemas.microsoft.com/office/drawing/2014/main" id="{C282BA19-223B-7FA2-7CC4-2BA8EB358031}"/>
                  </a:ext>
                </a:extLst>
              </p:cNvPr>
              <p:cNvSpPr/>
              <p:nvPr/>
            </p:nvSpPr>
            <p:spPr>
              <a:xfrm>
                <a:off x="2450980" y="6241489"/>
                <a:ext cx="144000" cy="144000"/>
              </a:xfrm>
              <a:prstGeom prst="arc">
                <a:avLst>
                  <a:gd name="adj1" fmla="val 301389"/>
                  <a:gd name="adj2" fmla="val 5430703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23" name="円弧 222">
                <a:extLst>
                  <a:ext uri="{FF2B5EF4-FFF2-40B4-BE49-F238E27FC236}">
                    <a16:creationId xmlns:a16="http://schemas.microsoft.com/office/drawing/2014/main" id="{068F3EB1-2881-F30E-BD67-6F749872319C}"/>
                  </a:ext>
                </a:extLst>
              </p:cNvPr>
              <p:cNvSpPr/>
              <p:nvPr/>
            </p:nvSpPr>
            <p:spPr>
              <a:xfrm>
                <a:off x="1733693" y="6239969"/>
                <a:ext cx="144000" cy="144000"/>
              </a:xfrm>
              <a:prstGeom prst="arc">
                <a:avLst>
                  <a:gd name="adj1" fmla="val 291099"/>
                  <a:gd name="adj2" fmla="val 520814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grpSp>
          <p:nvGrpSpPr>
            <p:cNvPr id="160" name="緑">
              <a:extLst>
                <a:ext uri="{FF2B5EF4-FFF2-40B4-BE49-F238E27FC236}">
                  <a16:creationId xmlns:a16="http://schemas.microsoft.com/office/drawing/2014/main" id="{C4B430B3-EDB0-CE6C-3B22-D0A1317C55F9}"/>
                </a:ext>
              </a:extLst>
            </p:cNvPr>
            <p:cNvGrpSpPr/>
            <p:nvPr userDrawn="1"/>
          </p:nvGrpSpPr>
          <p:grpSpPr>
            <a:xfrm>
              <a:off x="1042935" y="3222106"/>
              <a:ext cx="23111723" cy="8208000"/>
              <a:chOff x="1042935" y="3222106"/>
              <a:chExt cx="23111723" cy="8208000"/>
            </a:xfrm>
          </p:grpSpPr>
          <p:sp>
            <p:nvSpPr>
              <p:cNvPr id="176" name="円弧 175">
                <a:extLst>
                  <a:ext uri="{FF2B5EF4-FFF2-40B4-BE49-F238E27FC236}">
                    <a16:creationId xmlns:a16="http://schemas.microsoft.com/office/drawing/2014/main" id="{35CC157A-A787-F491-0C54-DE80152F72B2}"/>
                  </a:ext>
                </a:extLst>
              </p:cNvPr>
              <p:cNvSpPr/>
              <p:nvPr/>
            </p:nvSpPr>
            <p:spPr>
              <a:xfrm>
                <a:off x="8351987" y="3222106"/>
                <a:ext cx="8496000" cy="8208000"/>
              </a:xfrm>
              <a:prstGeom prst="arc">
                <a:avLst>
                  <a:gd name="adj1" fmla="val 12977078"/>
                  <a:gd name="adj2" fmla="val 19418374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77" name="円弧 176">
                <a:extLst>
                  <a:ext uri="{FF2B5EF4-FFF2-40B4-BE49-F238E27FC236}">
                    <a16:creationId xmlns:a16="http://schemas.microsoft.com/office/drawing/2014/main" id="{A1F808E6-CF09-F007-46CE-BE2FC132C560}"/>
                  </a:ext>
                </a:extLst>
              </p:cNvPr>
              <p:cNvSpPr/>
              <p:nvPr/>
            </p:nvSpPr>
            <p:spPr>
              <a:xfrm flipV="1">
                <a:off x="8963987" y="3942104"/>
                <a:ext cx="7272000" cy="7236000"/>
              </a:xfrm>
              <a:prstGeom prst="arc">
                <a:avLst>
                  <a:gd name="adj1" fmla="val 9774793"/>
                  <a:gd name="adj2" fmla="val 1026361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78" name="直線コネクタ 177">
                <a:extLst>
                  <a:ext uri="{FF2B5EF4-FFF2-40B4-BE49-F238E27FC236}">
                    <a16:creationId xmlns:a16="http://schemas.microsoft.com/office/drawing/2014/main" id="{911812BC-0C44-17AF-1AFA-DC9DACC4B143}"/>
                  </a:ext>
                </a:extLst>
              </p:cNvPr>
              <p:cNvCxnSpPr>
                <a:endCxn id="187" idx="0"/>
              </p:cNvCxnSpPr>
              <p:nvPr/>
            </p:nvCxnSpPr>
            <p:spPr>
              <a:xfrm flipV="1">
                <a:off x="15972727" y="4838216"/>
                <a:ext cx="8010000" cy="1278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コネクタ 178">
                <a:extLst>
                  <a:ext uri="{FF2B5EF4-FFF2-40B4-BE49-F238E27FC236}">
                    <a16:creationId xmlns:a16="http://schemas.microsoft.com/office/drawing/2014/main" id="{F8ACBD9B-A39F-C654-C843-2D2BABD58B61}"/>
                  </a:ext>
                </a:extLst>
              </p:cNvPr>
              <p:cNvCxnSpPr>
                <a:endCxn id="186" idx="2"/>
              </p:cNvCxnSpPr>
              <p:nvPr/>
            </p:nvCxnSpPr>
            <p:spPr>
              <a:xfrm>
                <a:off x="16070555" y="6493356"/>
                <a:ext cx="7909070" cy="64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線コネクタ 179">
                <a:extLst>
                  <a:ext uri="{FF2B5EF4-FFF2-40B4-BE49-F238E27FC236}">
                    <a16:creationId xmlns:a16="http://schemas.microsoft.com/office/drawing/2014/main" id="{123841DE-624B-FE8D-1617-D9B875500294}"/>
                  </a:ext>
                </a:extLst>
              </p:cNvPr>
              <p:cNvCxnSpPr>
                <a:stCxn id="185" idx="0"/>
              </p:cNvCxnSpPr>
              <p:nvPr/>
            </p:nvCxnSpPr>
            <p:spPr>
              <a:xfrm flipV="1">
                <a:off x="1219952" y="6495424"/>
                <a:ext cx="7906822" cy="0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線コネクタ 180">
                <a:extLst>
                  <a:ext uri="{FF2B5EF4-FFF2-40B4-BE49-F238E27FC236}">
                    <a16:creationId xmlns:a16="http://schemas.microsoft.com/office/drawing/2014/main" id="{6ADB632E-0A44-F2A8-B116-8C64ABF6E517}"/>
                  </a:ext>
                </a:extLst>
              </p:cNvPr>
              <p:cNvCxnSpPr>
                <a:cxnSpLocks/>
                <a:stCxn id="184" idx="2"/>
              </p:cNvCxnSpPr>
              <p:nvPr/>
            </p:nvCxnSpPr>
            <p:spPr>
              <a:xfrm>
                <a:off x="1210199" y="4838616"/>
                <a:ext cx="8010000" cy="878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線コネクタ 181">
                <a:extLst>
                  <a:ext uri="{FF2B5EF4-FFF2-40B4-BE49-F238E27FC236}">
                    <a16:creationId xmlns:a16="http://schemas.microsoft.com/office/drawing/2014/main" id="{258658BF-A66F-32F4-9AA7-93D62167A06F}"/>
                  </a:ext>
                </a:extLst>
              </p:cNvPr>
              <p:cNvCxnSpPr>
                <a:endCxn id="185" idx="2"/>
              </p:cNvCxnSpPr>
              <p:nvPr/>
            </p:nvCxnSpPr>
            <p:spPr>
              <a:xfrm>
                <a:off x="1042935" y="5029179"/>
                <a:ext cx="747" cy="1304811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コネクタ 182">
                <a:extLst>
                  <a:ext uri="{FF2B5EF4-FFF2-40B4-BE49-F238E27FC236}">
                    <a16:creationId xmlns:a16="http://schemas.microsoft.com/office/drawing/2014/main" id="{3A54CB5C-9699-F800-0333-2E9D33A362E0}"/>
                  </a:ext>
                </a:extLst>
              </p:cNvPr>
              <p:cNvCxnSpPr>
                <a:stCxn id="187" idx="2"/>
                <a:endCxn id="186" idx="0"/>
              </p:cNvCxnSpPr>
              <p:nvPr/>
            </p:nvCxnSpPr>
            <p:spPr>
              <a:xfrm>
                <a:off x="24154215" y="5026701"/>
                <a:ext cx="250" cy="1295117"/>
              </a:xfrm>
              <a:prstGeom prst="line">
                <a:avLst/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円弧 183">
                <a:extLst>
                  <a:ext uri="{FF2B5EF4-FFF2-40B4-BE49-F238E27FC236}">
                    <a16:creationId xmlns:a16="http://schemas.microsoft.com/office/drawing/2014/main" id="{D6EA3E34-B767-8BFD-8161-6CFD47A7DE41}"/>
                  </a:ext>
                </a:extLst>
              </p:cNvPr>
              <p:cNvSpPr/>
              <p:nvPr/>
            </p:nvSpPr>
            <p:spPr>
              <a:xfrm>
                <a:off x="1042935" y="4838165"/>
                <a:ext cx="360000" cy="360000"/>
              </a:xfrm>
              <a:prstGeom prst="arc">
                <a:avLst>
                  <a:gd name="adj1" fmla="val 10522715"/>
                  <a:gd name="adj2" fmla="val 15956564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5" name="円弧 184">
                <a:extLst>
                  <a:ext uri="{FF2B5EF4-FFF2-40B4-BE49-F238E27FC236}">
                    <a16:creationId xmlns:a16="http://schemas.microsoft.com/office/drawing/2014/main" id="{AF2E7A1F-5EFB-7646-1DDD-33EBE2E9015D}"/>
                  </a:ext>
                </a:extLst>
              </p:cNvPr>
              <p:cNvSpPr/>
              <p:nvPr/>
            </p:nvSpPr>
            <p:spPr>
              <a:xfrm>
                <a:off x="1042935" y="6137613"/>
                <a:ext cx="360000" cy="360000"/>
              </a:xfrm>
              <a:prstGeom prst="arc">
                <a:avLst>
                  <a:gd name="adj1" fmla="val 5456967"/>
                  <a:gd name="adj2" fmla="val 10486797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6" name="円弧 185">
                <a:extLst>
                  <a:ext uri="{FF2B5EF4-FFF2-40B4-BE49-F238E27FC236}">
                    <a16:creationId xmlns:a16="http://schemas.microsoft.com/office/drawing/2014/main" id="{B7AE7DAA-77C0-77BA-8D65-2BD23813A707}"/>
                  </a:ext>
                </a:extLst>
              </p:cNvPr>
              <p:cNvSpPr/>
              <p:nvPr/>
            </p:nvSpPr>
            <p:spPr>
              <a:xfrm>
                <a:off x="23794658" y="6133489"/>
                <a:ext cx="360000" cy="360000"/>
              </a:xfrm>
              <a:prstGeom prst="arc">
                <a:avLst>
                  <a:gd name="adj1" fmla="val 159128"/>
                  <a:gd name="adj2" fmla="val 5305126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87" name="円弧 186">
                <a:extLst>
                  <a:ext uri="{FF2B5EF4-FFF2-40B4-BE49-F238E27FC236}">
                    <a16:creationId xmlns:a16="http://schemas.microsoft.com/office/drawing/2014/main" id="{6F8FA8B4-EA03-8026-1279-B18A20D89E4E}"/>
                  </a:ext>
                </a:extLst>
              </p:cNvPr>
              <p:cNvSpPr/>
              <p:nvPr/>
            </p:nvSpPr>
            <p:spPr>
              <a:xfrm>
                <a:off x="23794417" y="4838165"/>
                <a:ext cx="360000" cy="360000"/>
              </a:xfrm>
              <a:prstGeom prst="arc">
                <a:avLst>
                  <a:gd name="adj1" fmla="val 16281751"/>
                  <a:gd name="adj2" fmla="val 163078"/>
                </a:avLst>
              </a:prstGeom>
              <a:ln w="12700">
                <a:solidFill>
                  <a:srgbClr val="00FFCC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  <p:grpSp>
          <p:nvGrpSpPr>
            <p:cNvPr id="161" name="ピンク">
              <a:extLst>
                <a:ext uri="{FF2B5EF4-FFF2-40B4-BE49-F238E27FC236}">
                  <a16:creationId xmlns:a16="http://schemas.microsoft.com/office/drawing/2014/main" id="{5B2707B4-B15B-A8E4-581A-3FEE5DDFD38F}"/>
                </a:ext>
              </a:extLst>
            </p:cNvPr>
            <p:cNvGrpSpPr/>
            <p:nvPr userDrawn="1"/>
          </p:nvGrpSpPr>
          <p:grpSpPr>
            <a:xfrm>
              <a:off x="3540919" y="-413896"/>
              <a:ext cx="18125176" cy="13606210"/>
              <a:chOff x="3540919" y="-413896"/>
              <a:chExt cx="18125176" cy="13606210"/>
            </a:xfrm>
          </p:grpSpPr>
          <p:sp>
            <p:nvSpPr>
              <p:cNvPr id="162" name="円弧 161">
                <a:extLst>
                  <a:ext uri="{FF2B5EF4-FFF2-40B4-BE49-F238E27FC236}">
                    <a16:creationId xmlns:a16="http://schemas.microsoft.com/office/drawing/2014/main" id="{F7B1C0DE-B3DF-6A03-CA65-587DB5EB8000}"/>
                  </a:ext>
                </a:extLst>
              </p:cNvPr>
              <p:cNvSpPr/>
              <p:nvPr/>
            </p:nvSpPr>
            <p:spPr>
              <a:xfrm flipV="1">
                <a:off x="9179987" y="4122102"/>
                <a:ext cx="6840000" cy="6840000"/>
              </a:xfrm>
              <a:prstGeom prst="arc">
                <a:avLst>
                  <a:gd name="adj1" fmla="val 9767718"/>
                  <a:gd name="adj2" fmla="val 1026583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63" name="円弧 162">
                <a:extLst>
                  <a:ext uri="{FF2B5EF4-FFF2-40B4-BE49-F238E27FC236}">
                    <a16:creationId xmlns:a16="http://schemas.microsoft.com/office/drawing/2014/main" id="{A0E581B8-3244-0D01-BCED-248CB92515CA}"/>
                  </a:ext>
                </a:extLst>
              </p:cNvPr>
              <p:cNvSpPr/>
              <p:nvPr/>
            </p:nvSpPr>
            <p:spPr>
              <a:xfrm>
                <a:off x="8459987" y="3438106"/>
                <a:ext cx="8280000" cy="8280000"/>
              </a:xfrm>
              <a:prstGeom prst="arc">
                <a:avLst>
                  <a:gd name="adj1" fmla="val 13140437"/>
                  <a:gd name="adj2" fmla="val 19264993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64" name="直線コネクタ 163">
                <a:extLst>
                  <a:ext uri="{FF2B5EF4-FFF2-40B4-BE49-F238E27FC236}">
                    <a16:creationId xmlns:a16="http://schemas.microsoft.com/office/drawing/2014/main" id="{0BEA2065-2C28-F8DA-5C8E-6D365037CA6A}"/>
                  </a:ext>
                </a:extLst>
              </p:cNvPr>
              <p:cNvCxnSpPr>
                <a:endCxn id="174" idx="0"/>
              </p:cNvCxnSpPr>
              <p:nvPr/>
            </p:nvCxnSpPr>
            <p:spPr>
              <a:xfrm flipH="1">
                <a:off x="9383706" y="4974433"/>
                <a:ext cx="585" cy="1239205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線コネクタ 164">
                <a:extLst>
                  <a:ext uri="{FF2B5EF4-FFF2-40B4-BE49-F238E27FC236}">
                    <a16:creationId xmlns:a16="http://schemas.microsoft.com/office/drawing/2014/main" id="{B5E88B47-D391-D245-2BA3-D1652DF2683B}"/>
                  </a:ext>
                </a:extLst>
              </p:cNvPr>
              <p:cNvCxnSpPr/>
              <p:nvPr/>
            </p:nvCxnSpPr>
            <p:spPr>
              <a:xfrm>
                <a:off x="9157956" y="5057344"/>
                <a:ext cx="0" cy="1218051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線コネクタ 165">
                <a:extLst>
                  <a:ext uri="{FF2B5EF4-FFF2-40B4-BE49-F238E27FC236}">
                    <a16:creationId xmlns:a16="http://schemas.microsoft.com/office/drawing/2014/main" id="{FAB15C3E-38FE-659B-8335-309D62F27F70}"/>
                  </a:ext>
                </a:extLst>
              </p:cNvPr>
              <p:cNvCxnSpPr/>
              <p:nvPr/>
            </p:nvCxnSpPr>
            <p:spPr>
              <a:xfrm flipH="1">
                <a:off x="3540919" y="5057857"/>
                <a:ext cx="5621617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線コネクタ 166">
                <a:extLst>
                  <a:ext uri="{FF2B5EF4-FFF2-40B4-BE49-F238E27FC236}">
                    <a16:creationId xmlns:a16="http://schemas.microsoft.com/office/drawing/2014/main" id="{4E2945F7-1682-26F1-7FE2-128106D1EBE9}"/>
                  </a:ext>
                </a:extLst>
              </p:cNvPr>
              <p:cNvCxnSpPr/>
              <p:nvPr/>
            </p:nvCxnSpPr>
            <p:spPr>
              <a:xfrm flipH="1">
                <a:off x="3540919" y="6275395"/>
                <a:ext cx="5621617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線コネクタ 167">
                <a:extLst>
                  <a:ext uri="{FF2B5EF4-FFF2-40B4-BE49-F238E27FC236}">
                    <a16:creationId xmlns:a16="http://schemas.microsoft.com/office/drawing/2014/main" id="{3CD28EAD-906C-9FAB-0D42-3161649700E1}"/>
                  </a:ext>
                </a:extLst>
              </p:cNvPr>
              <p:cNvCxnSpPr/>
              <p:nvPr/>
            </p:nvCxnSpPr>
            <p:spPr>
              <a:xfrm>
                <a:off x="3540919" y="5057344"/>
                <a:ext cx="0" cy="1218051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線コネクタ 168">
                <a:extLst>
                  <a:ext uri="{FF2B5EF4-FFF2-40B4-BE49-F238E27FC236}">
                    <a16:creationId xmlns:a16="http://schemas.microsoft.com/office/drawing/2014/main" id="{10B23ECA-5AA0-5083-A442-9A6BC5723805}"/>
                  </a:ext>
                </a:extLst>
              </p:cNvPr>
              <p:cNvCxnSpPr/>
              <p:nvPr/>
            </p:nvCxnSpPr>
            <p:spPr>
              <a:xfrm flipH="1">
                <a:off x="16044478" y="5056546"/>
                <a:ext cx="5621617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線コネクタ 169">
                <a:extLst>
                  <a:ext uri="{FF2B5EF4-FFF2-40B4-BE49-F238E27FC236}">
                    <a16:creationId xmlns:a16="http://schemas.microsoft.com/office/drawing/2014/main" id="{149FB1F7-318A-A60D-1C74-48E77C3E634D}"/>
                  </a:ext>
                </a:extLst>
              </p:cNvPr>
              <p:cNvCxnSpPr/>
              <p:nvPr/>
            </p:nvCxnSpPr>
            <p:spPr>
              <a:xfrm flipH="1">
                <a:off x="15818299" y="4977144"/>
                <a:ext cx="1" cy="1238894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線コネクタ 170">
                <a:extLst>
                  <a:ext uri="{FF2B5EF4-FFF2-40B4-BE49-F238E27FC236}">
                    <a16:creationId xmlns:a16="http://schemas.microsoft.com/office/drawing/2014/main" id="{B71CEAA8-AE87-D1CA-F64F-64A9B106A2F7}"/>
                  </a:ext>
                </a:extLst>
              </p:cNvPr>
              <p:cNvCxnSpPr/>
              <p:nvPr/>
            </p:nvCxnSpPr>
            <p:spPr>
              <a:xfrm>
                <a:off x="16049240" y="5054963"/>
                <a:ext cx="0" cy="1220432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線コネクタ 171">
                <a:extLst>
                  <a:ext uri="{FF2B5EF4-FFF2-40B4-BE49-F238E27FC236}">
                    <a16:creationId xmlns:a16="http://schemas.microsoft.com/office/drawing/2014/main" id="{79072260-FCE3-7C67-830C-33E7CE9F12D0}"/>
                  </a:ext>
                </a:extLst>
              </p:cNvPr>
              <p:cNvCxnSpPr/>
              <p:nvPr/>
            </p:nvCxnSpPr>
            <p:spPr>
              <a:xfrm flipH="1">
                <a:off x="16044477" y="6275395"/>
                <a:ext cx="5621617" cy="0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線コネクタ 172">
                <a:extLst>
                  <a:ext uri="{FF2B5EF4-FFF2-40B4-BE49-F238E27FC236}">
                    <a16:creationId xmlns:a16="http://schemas.microsoft.com/office/drawing/2014/main" id="{4F4641EE-E027-D64E-26EF-44CD00821C27}"/>
                  </a:ext>
                </a:extLst>
              </p:cNvPr>
              <p:cNvCxnSpPr/>
              <p:nvPr/>
            </p:nvCxnSpPr>
            <p:spPr>
              <a:xfrm>
                <a:off x="21666094" y="5054963"/>
                <a:ext cx="0" cy="1220432"/>
              </a:xfrm>
              <a:prstGeom prst="line">
                <a:avLst/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円弧 173">
                <a:extLst>
                  <a:ext uri="{FF2B5EF4-FFF2-40B4-BE49-F238E27FC236}">
                    <a16:creationId xmlns:a16="http://schemas.microsoft.com/office/drawing/2014/main" id="{C4AFD397-C6E3-E789-4818-41D93FC42C42}"/>
                  </a:ext>
                </a:extLst>
              </p:cNvPr>
              <p:cNvSpPr/>
              <p:nvPr/>
            </p:nvSpPr>
            <p:spPr>
              <a:xfrm>
                <a:off x="7199987" y="5452314"/>
                <a:ext cx="10800000" cy="7740000"/>
              </a:xfrm>
              <a:prstGeom prst="arc">
                <a:avLst>
                  <a:gd name="adj1" fmla="val 13441520"/>
                  <a:gd name="adj2" fmla="val 18962483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75" name="円弧 174">
                <a:extLst>
                  <a:ext uri="{FF2B5EF4-FFF2-40B4-BE49-F238E27FC236}">
                    <a16:creationId xmlns:a16="http://schemas.microsoft.com/office/drawing/2014/main" id="{4C44FDED-D61C-9F9F-5336-AF187AC1CB83}"/>
                  </a:ext>
                </a:extLst>
              </p:cNvPr>
              <p:cNvSpPr/>
              <p:nvPr/>
            </p:nvSpPr>
            <p:spPr>
              <a:xfrm flipV="1">
                <a:off x="7199987" y="-413896"/>
                <a:ext cx="10800000" cy="7740000"/>
              </a:xfrm>
              <a:prstGeom prst="arc">
                <a:avLst>
                  <a:gd name="adj1" fmla="val 13398627"/>
                  <a:gd name="adj2" fmla="val 19004876"/>
                </a:avLst>
              </a:prstGeom>
              <a:ln w="12700">
                <a:solidFill>
                  <a:srgbClr val="FF3399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</p:grpSp>
      <p:grpSp>
        <p:nvGrpSpPr>
          <p:cNvPr id="2" name="トンボ">
            <a:extLst>
              <a:ext uri="{FF2B5EF4-FFF2-40B4-BE49-F238E27FC236}">
                <a16:creationId xmlns:a16="http://schemas.microsoft.com/office/drawing/2014/main" id="{2E3F7E6D-F7C0-7622-73DF-A67F79504963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080350" y="2898106"/>
            <a:ext cx="23760000" cy="8604000"/>
            <a:chOff x="719987" y="2898106"/>
            <a:chExt cx="23760000" cy="8604000"/>
          </a:xfrm>
        </p:grpSpPr>
        <p:sp>
          <p:nvSpPr>
            <p:cNvPr id="3" name="L 字 2">
              <a:extLst>
                <a:ext uri="{FF2B5EF4-FFF2-40B4-BE49-F238E27FC236}">
                  <a16:creationId xmlns:a16="http://schemas.microsoft.com/office/drawing/2014/main" id="{4CCA8148-9DC6-1D74-C4D2-5A00783DD37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719987" y="2898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L 字 3">
              <a:extLst>
                <a:ext uri="{FF2B5EF4-FFF2-40B4-BE49-F238E27FC236}">
                  <a16:creationId xmlns:a16="http://schemas.microsoft.com/office/drawing/2014/main" id="{AD50E2AC-1B9B-F774-A4F0-9863BDB7BDA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719987" y="289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星: 4 pt 4">
              <a:extLst>
                <a:ext uri="{FF2B5EF4-FFF2-40B4-BE49-F238E27FC236}">
                  <a16:creationId xmlns:a16="http://schemas.microsoft.com/office/drawing/2014/main" id="{6CB5B808-60CC-067C-0582-946FAD56A30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2437987" y="1089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BAC7253E-5B7D-AA32-EF0E-C559E945E25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723721" y="6385974"/>
              <a:ext cx="324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L 字 139">
              <a:extLst>
                <a:ext uri="{FF2B5EF4-FFF2-40B4-BE49-F238E27FC236}">
                  <a16:creationId xmlns:a16="http://schemas.microsoft.com/office/drawing/2014/main" id="{13CA781C-066F-4FB5-AD8D-C51EC80AB07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719987" y="11070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1" name="L 字 140">
              <a:extLst>
                <a:ext uri="{FF2B5EF4-FFF2-40B4-BE49-F238E27FC236}">
                  <a16:creationId xmlns:a16="http://schemas.microsoft.com/office/drawing/2014/main" id="{513CA997-D26E-4E68-A29C-72D7D29AE22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719987" y="1117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2" name="L 字 141">
              <a:extLst>
                <a:ext uri="{FF2B5EF4-FFF2-40B4-BE49-F238E27FC236}">
                  <a16:creationId xmlns:a16="http://schemas.microsoft.com/office/drawing/2014/main" id="{E27B4E6E-D486-9190-B47D-E517EC2328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24155987" y="11070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L 字 142">
              <a:extLst>
                <a:ext uri="{FF2B5EF4-FFF2-40B4-BE49-F238E27FC236}">
                  <a16:creationId xmlns:a16="http://schemas.microsoft.com/office/drawing/2014/main" id="{9D243ED2-67B1-4DC4-C2F2-7B0F0F53AB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24047987" y="1117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4" name="L 字 143">
              <a:extLst>
                <a:ext uri="{FF2B5EF4-FFF2-40B4-BE49-F238E27FC236}">
                  <a16:creationId xmlns:a16="http://schemas.microsoft.com/office/drawing/2014/main" id="{0D5906C5-89D3-C318-9B57-9D45EA39A41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4155987" y="2898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5" name="L 字 144">
              <a:extLst>
                <a:ext uri="{FF2B5EF4-FFF2-40B4-BE49-F238E27FC236}">
                  <a16:creationId xmlns:a16="http://schemas.microsoft.com/office/drawing/2014/main" id="{59A6AD2C-0736-1C25-7D86-2FE3AC6B97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4047987" y="2898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6" name="星: 4 pt 145">
              <a:extLst>
                <a:ext uri="{FF2B5EF4-FFF2-40B4-BE49-F238E27FC236}">
                  <a16:creationId xmlns:a16="http://schemas.microsoft.com/office/drawing/2014/main" id="{E6D1BEAF-2D44-79E5-119C-FEA57B29AE6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4155987" y="675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7" name="星: 4 pt 146">
              <a:extLst>
                <a:ext uri="{FF2B5EF4-FFF2-40B4-BE49-F238E27FC236}">
                  <a16:creationId xmlns:a16="http://schemas.microsoft.com/office/drawing/2014/main" id="{10562CF9-8784-EB17-1526-96BA1BCB339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9987" y="675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8" name="星: 4 pt 147">
              <a:extLst>
                <a:ext uri="{FF2B5EF4-FFF2-40B4-BE49-F238E27FC236}">
                  <a16:creationId xmlns:a16="http://schemas.microsoft.com/office/drawing/2014/main" id="{3EC18FF2-2B64-C4EC-07C3-AF53C06FCD9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2437987" y="261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49" name="直線コネクタ 148">
              <a:extLst>
                <a:ext uri="{FF2B5EF4-FFF2-40B4-BE49-F238E27FC236}">
                  <a16:creationId xmlns:a16="http://schemas.microsoft.com/office/drawing/2014/main" id="{311130BA-AE8F-CA06-129F-6ACA98AFA6F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727486" y="4947612"/>
              <a:ext cx="324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線コネクタ 149">
              <a:extLst>
                <a:ext uri="{FF2B5EF4-FFF2-40B4-BE49-F238E27FC236}">
                  <a16:creationId xmlns:a16="http://schemas.microsoft.com/office/drawing/2014/main" id="{82BA19F1-5E43-ADB3-A25B-7CE29676714F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24143120" y="6385975"/>
              <a:ext cx="324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線コネクタ 150">
              <a:extLst>
                <a:ext uri="{FF2B5EF4-FFF2-40B4-BE49-F238E27FC236}">
                  <a16:creationId xmlns:a16="http://schemas.microsoft.com/office/drawing/2014/main" id="{F34D56EA-A5B8-BB13-FE89-767F8F942337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24146885" y="4947613"/>
              <a:ext cx="324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線コネクタ 151">
              <a:extLst>
                <a:ext uri="{FF2B5EF4-FFF2-40B4-BE49-F238E27FC236}">
                  <a16:creationId xmlns:a16="http://schemas.microsoft.com/office/drawing/2014/main" id="{D26DE8DB-2AA2-B6B3-80A8-6DEB817F562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9269198" y="2907329"/>
              <a:ext cx="0" cy="324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線コネクタ 152">
              <a:extLst>
                <a:ext uri="{FF2B5EF4-FFF2-40B4-BE49-F238E27FC236}">
                  <a16:creationId xmlns:a16="http://schemas.microsoft.com/office/drawing/2014/main" id="{6CB3CB38-5864-F91A-84C7-524F298DB51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5929866" y="2907329"/>
              <a:ext cx="0" cy="324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線コネクタ 153">
              <a:extLst>
                <a:ext uri="{FF2B5EF4-FFF2-40B4-BE49-F238E27FC236}">
                  <a16:creationId xmlns:a16="http://schemas.microsoft.com/office/drawing/2014/main" id="{BEC240F8-90FE-49BD-7537-2CB46D9DE7F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9270994" y="11167843"/>
              <a:ext cx="0" cy="324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線コネクタ 154">
              <a:extLst>
                <a:ext uri="{FF2B5EF4-FFF2-40B4-BE49-F238E27FC236}">
                  <a16:creationId xmlns:a16="http://schemas.microsoft.com/office/drawing/2014/main" id="{0FFED0A5-0C80-251E-14B5-70FA56B1FC91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5931662" y="11167843"/>
              <a:ext cx="0" cy="324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42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1920057" rtl="0" eaLnBrk="1" latinLnBrk="0" hangingPunct="1">
        <a:lnSpc>
          <a:spcPct val="90000"/>
        </a:lnSpc>
        <a:spcBef>
          <a:spcPct val="0"/>
        </a:spcBef>
        <a:buNone/>
        <a:defRPr kumimoji="1" sz="92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14" indent="-480014" algn="l" defTabSz="1920057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587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2pPr>
      <a:lvl3pPr marL="2400071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360100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4pPr>
      <a:lvl5pPr marL="4320129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5pPr>
      <a:lvl6pPr marL="5280157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6pPr>
      <a:lvl7pPr marL="6240186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7pPr>
      <a:lvl8pPr marL="7200214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8pPr>
      <a:lvl9pPr marL="8160243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1pPr>
      <a:lvl2pPr marL="960029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920057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3pPr>
      <a:lvl4pPr marL="2880086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4pPr>
      <a:lvl5pPr marL="3840114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5pPr>
      <a:lvl6pPr marL="4800143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6pPr>
      <a:lvl7pPr marL="5760171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7pPr>
      <a:lvl8pPr marL="6720200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8pPr>
      <a:lvl9pPr marL="7680228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35" userDrawn="1">
          <p15:clr>
            <a:srgbClr val="F26B43"/>
          </p15:clr>
        </p15:guide>
        <p15:guide id="2" pos="81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93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20</cp:revision>
  <dcterms:created xsi:type="dcterms:W3CDTF">2024-06-27T06:27:02Z</dcterms:created>
  <dcterms:modified xsi:type="dcterms:W3CDTF">2025-12-24T02:58:58Z</dcterms:modified>
</cp:coreProperties>
</file>