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</p:sldIdLst>
  <p:sldSz cx="23399750" cy="18000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43" d="100"/>
          <a:sy n="43" d="100"/>
        </p:scale>
        <p:origin x="15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365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注意事項">
            <a:extLst>
              <a:ext uri="{FF2B5EF4-FFF2-40B4-BE49-F238E27FC236}">
                <a16:creationId xmlns:a16="http://schemas.microsoft.com/office/drawing/2014/main" id="{64F4D5FC-9584-45E7-F186-C81246859A93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696056" y="16157614"/>
            <a:ext cx="18907637" cy="1800106"/>
            <a:chOff x="8783714" y="11932589"/>
            <a:chExt cx="16789659" cy="1520221"/>
          </a:xfrm>
        </p:grpSpPr>
        <p:cxnSp>
          <p:nvCxnSpPr>
            <p:cNvPr id="8" name="直線コネクタ 7">
              <a:extLst>
                <a:ext uri="{FF2B5EF4-FFF2-40B4-BE49-F238E27FC236}">
                  <a16:creationId xmlns:a16="http://schemas.microsoft.com/office/drawing/2014/main" id="{007DEEB6-A0F6-D817-E618-9B53241A9B7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1744080" y="12587913"/>
              <a:ext cx="11768314" cy="0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03B3511E-9AF1-A264-6BE0-94BF323FBBD1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1932589"/>
              <a:ext cx="11861452" cy="120032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CE70304C-640A-E107-E9D9-5D31F44B849A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498703"/>
              <a:ext cx="13922431" cy="95410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679302B6-9A57-925B-8C6E-6251F4F3000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240366"/>
              <a:ext cx="2867228" cy="966223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sp>
        <p:nvSpPr>
          <p:cNvPr id="32" name="タイトル 35">
            <a:extLst>
              <a:ext uri="{FF2B5EF4-FFF2-40B4-BE49-F238E27FC236}">
                <a16:creationId xmlns:a16="http://schemas.microsoft.com/office/drawing/2014/main" id="{A9A9C873-AB7C-4311-81AD-5AD4C746D93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66341" y="135382"/>
            <a:ext cx="8487005" cy="1728000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B3</a:t>
            </a:r>
            <a:r>
              <a:rPr kumimoji="1" lang="ja-JP" altLang="en-US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ヨコ向き</a:t>
            </a:r>
            <a:endParaRPr kumimoji="1" lang="en-US" altLang="ja-JP" sz="48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36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3600" b="1" dirty="0">
                <a:solidFill>
                  <a:schemeClr val="bg1"/>
                </a:solidFill>
              </a:rPr>
              <a:t>364×515</a:t>
            </a:r>
            <a:r>
              <a:rPr kumimoji="1" lang="ja-JP" altLang="en-US" sz="36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33" name="ガイド線の詳細">
            <a:extLst>
              <a:ext uri="{FF2B5EF4-FFF2-40B4-BE49-F238E27FC236}">
                <a16:creationId xmlns:a16="http://schemas.microsoft.com/office/drawing/2014/main" id="{45A7C7C5-E342-3FEE-1129-E3692223805D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9721032" y="115048"/>
            <a:ext cx="13512377" cy="1728000"/>
            <a:chOff x="12937930" y="-36208"/>
            <a:chExt cx="10388155" cy="1294155"/>
          </a:xfrm>
        </p:grpSpPr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93D75590-6FA8-709D-10C3-180803718BC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1089806"/>
              <a:ext cx="719586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85085679-89C4-D1AA-581F-60DC0A6DED9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26432" y="774987"/>
              <a:ext cx="71958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>
              <a:extLst>
                <a:ext uri="{FF2B5EF4-FFF2-40B4-BE49-F238E27FC236}">
                  <a16:creationId xmlns:a16="http://schemas.microsoft.com/office/drawing/2014/main" id="{BF199F0B-C566-B594-CB59-ED6A475A72C8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444004"/>
              <a:ext cx="719586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1431AAC3-53A9-30F4-2E85-8CA71B5ED78E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260015"/>
              <a:ext cx="10388155" cy="945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rgbClr val="FF0066"/>
                  </a:solidFill>
                </a:rPr>
                <a:t>●　　　ピンク色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の線・・切れてはいけない文字や絵柄を入れる範囲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/>
                <a:t>●　　　黒色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の線・・・・仕上がりの位置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>
                  <a:solidFill>
                    <a:srgbClr val="00FF99"/>
                  </a:solidFill>
                </a:rPr>
                <a:t>●　　　緑色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の線・・・・ぬりたし範囲</a:t>
              </a:r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0EE821A-ECC7-A6B5-B008-3F3C8541B75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1294155"/>
            </a:xfrm>
            <a:prstGeom prst="rect">
              <a:avLst/>
            </a:prstGeom>
            <a:noFill/>
            <a:ln w="5715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69161DE4-5E80-6B21-3C53-B545A668749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294988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sz="2400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sz="2400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ガイド枠">
            <a:extLst>
              <a:ext uri="{FF2B5EF4-FFF2-40B4-BE49-F238E27FC236}">
                <a16:creationId xmlns:a16="http://schemas.microsoft.com/office/drawing/2014/main" id="{446AE27A-54CA-8657-87A5-D6F3C62E5FDD}"/>
              </a:ext>
            </a:extLst>
          </p:cNvPr>
          <p:cNvGrpSpPr>
            <a:grpSpLocks/>
          </p:cNvGrpSpPr>
          <p:nvPr userDrawn="1"/>
        </p:nvGrpSpPr>
        <p:grpSpPr>
          <a:xfrm>
            <a:off x="2321875" y="2340331"/>
            <a:ext cx="18756000" cy="13320000"/>
            <a:chOff x="3221987" y="2340331"/>
            <a:chExt cx="18756000" cy="13320000"/>
          </a:xfrm>
        </p:grpSpPr>
        <p:grpSp>
          <p:nvGrpSpPr>
            <p:cNvPr id="13" name="ガイド線">
              <a:extLst>
                <a:ext uri="{FF2B5EF4-FFF2-40B4-BE49-F238E27FC236}">
                  <a16:creationId xmlns:a16="http://schemas.microsoft.com/office/drawing/2014/main" id="{6B7C6931-C324-C706-CC71-D5D956BE5CBF}"/>
                </a:ext>
              </a:extLst>
            </p:cNvPr>
            <p:cNvGrpSpPr>
              <a:grpSpLocks/>
            </p:cNvGrpSpPr>
            <p:nvPr/>
          </p:nvGrpSpPr>
          <p:grpSpPr>
            <a:xfrm rot="5400000">
              <a:off x="5939987" y="-377669"/>
              <a:ext cx="13320000" cy="18756000"/>
              <a:chOff x="2610206" y="3726019"/>
              <a:chExt cx="13320000" cy="18756000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0CC6AEA1-D304-510B-09B6-20582BFCDA1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18206" y="3834019"/>
                <a:ext cx="13104000" cy="18540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48544E03-A65F-990D-4D45-3D2B9CB956B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826206" y="3942019"/>
                <a:ext cx="12888000" cy="18324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46333CFA-53F4-F110-CE6D-D694DD74A75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610206" y="3726019"/>
                <a:ext cx="13320000" cy="18756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3ADA83A0-0746-FD9C-4A63-D9166BCDB298}"/>
                </a:ext>
              </a:extLst>
            </p:cNvPr>
            <p:cNvSpPr txBox="1">
              <a:spLocks/>
            </p:cNvSpPr>
            <p:nvPr/>
          </p:nvSpPr>
          <p:spPr>
            <a:xfrm>
              <a:off x="3437987" y="2593985"/>
              <a:ext cx="18324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0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DB84F65-4328-FF87-C88B-D202E0F410FF}"/>
                </a:ext>
              </a:extLst>
            </p:cNvPr>
            <p:cNvSpPr txBox="1">
              <a:spLocks/>
            </p:cNvSpPr>
            <p:nvPr/>
          </p:nvSpPr>
          <p:spPr>
            <a:xfrm>
              <a:off x="3437987" y="14736219"/>
              <a:ext cx="18324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0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</p:grpSp>
      <p:grpSp>
        <p:nvGrpSpPr>
          <p:cNvPr id="19" name="トンボ">
            <a:extLst>
              <a:ext uri="{FF2B5EF4-FFF2-40B4-BE49-F238E27FC236}">
                <a16:creationId xmlns:a16="http://schemas.microsoft.com/office/drawing/2014/main" id="{72702228-2731-1A5C-CABF-5A7ECB3D5FF5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 rot="5400000">
            <a:off x="4715875" y="-701669"/>
            <a:ext cx="13968000" cy="19404000"/>
            <a:chOff x="2286206" y="3402019"/>
            <a:chExt cx="13968000" cy="19404000"/>
          </a:xfrm>
        </p:grpSpPr>
        <p:sp>
          <p:nvSpPr>
            <p:cNvPr id="20" name="L 字 19">
              <a:extLst>
                <a:ext uri="{FF2B5EF4-FFF2-40B4-BE49-F238E27FC236}">
                  <a16:creationId xmlns:a16="http://schemas.microsoft.com/office/drawing/2014/main" id="{83B610B0-A60B-8179-10C4-BB7637E6865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L 字 20">
              <a:extLst>
                <a:ext uri="{FF2B5EF4-FFF2-40B4-BE49-F238E27FC236}">
                  <a16:creationId xmlns:a16="http://schemas.microsoft.com/office/drawing/2014/main" id="{E5D6B63D-BE25-EC1E-0682-CACBACEC777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星: 4 pt 21">
              <a:extLst>
                <a:ext uri="{FF2B5EF4-FFF2-40B4-BE49-F238E27FC236}">
                  <a16:creationId xmlns:a16="http://schemas.microsoft.com/office/drawing/2014/main" id="{B24AE476-93B3-A3C9-B365-28C1FDD965B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L 字 22">
              <a:extLst>
                <a:ext uri="{FF2B5EF4-FFF2-40B4-BE49-F238E27FC236}">
                  <a16:creationId xmlns:a16="http://schemas.microsoft.com/office/drawing/2014/main" id="{6EF27590-8FD1-F6C9-F423-B5AFDB7493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L 字 23">
              <a:extLst>
                <a:ext uri="{FF2B5EF4-FFF2-40B4-BE49-F238E27FC236}">
                  <a16:creationId xmlns:a16="http://schemas.microsoft.com/office/drawing/2014/main" id="{B2178CE0-A9D4-58EF-F2C6-7E987CBED28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L 字 24">
              <a:extLst>
                <a:ext uri="{FF2B5EF4-FFF2-40B4-BE49-F238E27FC236}">
                  <a16:creationId xmlns:a16="http://schemas.microsoft.com/office/drawing/2014/main" id="{DBB2AF2A-3ABC-5902-624A-2B106FC9EF2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822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L 字 25">
              <a:extLst>
                <a:ext uri="{FF2B5EF4-FFF2-40B4-BE49-F238E27FC236}">
                  <a16:creationId xmlns:a16="http://schemas.microsoft.com/office/drawing/2014/main" id="{7AA74C8C-BA50-F049-A9F4-89BD84B3E72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930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L 字 26">
              <a:extLst>
                <a:ext uri="{FF2B5EF4-FFF2-40B4-BE49-F238E27FC236}">
                  <a16:creationId xmlns:a16="http://schemas.microsoft.com/office/drawing/2014/main" id="{11560AB3-5302-D0EC-6F90-FE9F0A35AB9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22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L 字 27">
              <a:extLst>
                <a:ext uri="{FF2B5EF4-FFF2-40B4-BE49-F238E27FC236}">
                  <a16:creationId xmlns:a16="http://schemas.microsoft.com/office/drawing/2014/main" id="{59C8F228-38DF-2A13-854F-F5372B2AF39D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星: 4 pt 28">
              <a:extLst>
                <a:ext uri="{FF2B5EF4-FFF2-40B4-BE49-F238E27FC236}">
                  <a16:creationId xmlns:a16="http://schemas.microsoft.com/office/drawing/2014/main" id="{727A8938-0A82-2570-71B9-8ABD90C559A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86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星: 4 pt 29">
              <a:extLst>
                <a:ext uri="{FF2B5EF4-FFF2-40B4-BE49-F238E27FC236}">
                  <a16:creationId xmlns:a16="http://schemas.microsoft.com/office/drawing/2014/main" id="{1400B5B9-D661-4138-BBEA-92AD0DE172AC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311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星: 4 pt 30">
              <a:extLst>
                <a:ext uri="{FF2B5EF4-FFF2-40B4-BE49-F238E27FC236}">
                  <a16:creationId xmlns:a16="http://schemas.microsoft.com/office/drawing/2014/main" id="{F1D21A3B-78A7-50BB-41F0-25E5E687A6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2219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512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2339950" rtl="0" eaLnBrk="1" latinLnBrk="0" hangingPunct="1">
        <a:lnSpc>
          <a:spcPct val="90000"/>
        </a:lnSpc>
        <a:spcBef>
          <a:spcPct val="0"/>
        </a:spcBef>
        <a:buNone/>
        <a:defRPr kumimoji="1" sz="112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4987" indent="-584987" algn="l" defTabSz="2339950" rtl="0" eaLnBrk="1" latinLnBrk="0" hangingPunct="1">
        <a:lnSpc>
          <a:spcPct val="90000"/>
        </a:lnSpc>
        <a:spcBef>
          <a:spcPts val="2559"/>
        </a:spcBef>
        <a:buFont typeface="Arial" panose="020B0604020202020204" pitchFamily="34" charset="0"/>
        <a:buChar char="•"/>
        <a:defRPr kumimoji="1" sz="7165" kern="1200">
          <a:solidFill>
            <a:schemeClr val="tx1"/>
          </a:solidFill>
          <a:latin typeface="+mn-lt"/>
          <a:ea typeface="+mn-ea"/>
          <a:cs typeface="+mn-cs"/>
        </a:defRPr>
      </a:lvl1pPr>
      <a:lvl2pPr marL="1754962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6142" kern="1200">
          <a:solidFill>
            <a:schemeClr val="tx1"/>
          </a:solidFill>
          <a:latin typeface="+mn-lt"/>
          <a:ea typeface="+mn-ea"/>
          <a:cs typeface="+mn-cs"/>
        </a:defRPr>
      </a:lvl2pPr>
      <a:lvl3pPr marL="2924937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5118" kern="1200">
          <a:solidFill>
            <a:schemeClr val="tx1"/>
          </a:solidFill>
          <a:latin typeface="+mn-lt"/>
          <a:ea typeface="+mn-ea"/>
          <a:cs typeface="+mn-cs"/>
        </a:defRPr>
      </a:lvl3pPr>
      <a:lvl4pPr marL="4094912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4pPr>
      <a:lvl5pPr marL="5264887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5pPr>
      <a:lvl6pPr marL="6434861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6pPr>
      <a:lvl7pPr marL="7604836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7pPr>
      <a:lvl8pPr marL="8774811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8pPr>
      <a:lvl9pPr marL="9944786" indent="-584987" algn="l" defTabSz="2339950" rtl="0" eaLnBrk="1" latinLnBrk="0" hangingPunct="1">
        <a:lnSpc>
          <a:spcPct val="90000"/>
        </a:lnSpc>
        <a:spcBef>
          <a:spcPts val="1280"/>
        </a:spcBef>
        <a:buFont typeface="Arial" panose="020B0604020202020204" pitchFamily="34" charset="0"/>
        <a:buChar char="•"/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1pPr>
      <a:lvl2pPr marL="1169975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2pPr>
      <a:lvl3pPr marL="2339950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3pPr>
      <a:lvl4pPr marL="3509924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4pPr>
      <a:lvl5pPr marL="4679899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5pPr>
      <a:lvl6pPr marL="5849874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6pPr>
      <a:lvl7pPr marL="7019849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7pPr>
      <a:lvl8pPr marL="8189824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8pPr>
      <a:lvl9pPr marL="9359798" algn="l" defTabSz="2339950" rtl="0" eaLnBrk="1" latinLnBrk="0" hangingPunct="1">
        <a:defRPr kumimoji="1" sz="46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669" userDrawn="1">
          <p15:clr>
            <a:srgbClr val="F26B43"/>
          </p15:clr>
        </p15:guide>
        <p15:guide id="2" pos="73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287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BIZ UDPゴシック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3</cp:revision>
  <dcterms:created xsi:type="dcterms:W3CDTF">2025-11-04T07:35:19Z</dcterms:created>
  <dcterms:modified xsi:type="dcterms:W3CDTF">2025-11-10T05:58:21Z</dcterms:modified>
</cp:coreProperties>
</file>