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notesMasterIdLst>
    <p:notesMasterId r:id="rId3"/>
  </p:notesMasterIdLst>
  <p:sldIdLst>
    <p:sldId id="256" r:id="rId2"/>
  </p:sldIdLst>
  <p:sldSz cx="21599525" cy="241204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9" autoAdjust="0"/>
    <p:restoredTop sz="94660"/>
  </p:normalViewPr>
  <p:slideViewPr>
    <p:cSldViewPr snapToGrid="0">
      <p:cViewPr varScale="1">
        <p:scale>
          <a:sx n="32" d="100"/>
          <a:sy n="32" d="100"/>
        </p:scale>
        <p:origin x="25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9DACAC-E6C7-436B-91CB-AE4B465EF741}" type="datetimeFigureOut">
              <a:rPr kumimoji="1" lang="ja-JP" altLang="en-US" smtClean="0"/>
              <a:t>2025/11/10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047875" y="1143000"/>
            <a:ext cx="27622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92D22-3FA6-4EC9-AA36-06821B4744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316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108149" rtl="0" eaLnBrk="1" latinLnBrk="0" hangingPunct="1">
      <a:defRPr kumimoji="1" sz="2767" kern="1200">
        <a:solidFill>
          <a:schemeClr val="tx1"/>
        </a:solidFill>
        <a:latin typeface="+mn-lt"/>
        <a:ea typeface="+mn-ea"/>
        <a:cs typeface="+mn-cs"/>
      </a:defRPr>
    </a:lvl1pPr>
    <a:lvl2pPr marL="1054075" algn="l" defTabSz="2108149" rtl="0" eaLnBrk="1" latinLnBrk="0" hangingPunct="1">
      <a:defRPr kumimoji="1" sz="2767" kern="1200">
        <a:solidFill>
          <a:schemeClr val="tx1"/>
        </a:solidFill>
        <a:latin typeface="+mn-lt"/>
        <a:ea typeface="+mn-ea"/>
        <a:cs typeface="+mn-cs"/>
      </a:defRPr>
    </a:lvl2pPr>
    <a:lvl3pPr marL="2108149" algn="l" defTabSz="2108149" rtl="0" eaLnBrk="1" latinLnBrk="0" hangingPunct="1">
      <a:defRPr kumimoji="1" sz="2767" kern="1200">
        <a:solidFill>
          <a:schemeClr val="tx1"/>
        </a:solidFill>
        <a:latin typeface="+mn-lt"/>
        <a:ea typeface="+mn-ea"/>
        <a:cs typeface="+mn-cs"/>
      </a:defRPr>
    </a:lvl3pPr>
    <a:lvl4pPr marL="3162224" algn="l" defTabSz="2108149" rtl="0" eaLnBrk="1" latinLnBrk="0" hangingPunct="1">
      <a:defRPr kumimoji="1" sz="2767" kern="1200">
        <a:solidFill>
          <a:schemeClr val="tx1"/>
        </a:solidFill>
        <a:latin typeface="+mn-lt"/>
        <a:ea typeface="+mn-ea"/>
        <a:cs typeface="+mn-cs"/>
      </a:defRPr>
    </a:lvl4pPr>
    <a:lvl5pPr marL="4216298" algn="l" defTabSz="2108149" rtl="0" eaLnBrk="1" latinLnBrk="0" hangingPunct="1">
      <a:defRPr kumimoji="1" sz="2767" kern="1200">
        <a:solidFill>
          <a:schemeClr val="tx1"/>
        </a:solidFill>
        <a:latin typeface="+mn-lt"/>
        <a:ea typeface="+mn-ea"/>
        <a:cs typeface="+mn-cs"/>
      </a:defRPr>
    </a:lvl5pPr>
    <a:lvl6pPr marL="5270373" algn="l" defTabSz="2108149" rtl="0" eaLnBrk="1" latinLnBrk="0" hangingPunct="1">
      <a:defRPr kumimoji="1" sz="2767" kern="1200">
        <a:solidFill>
          <a:schemeClr val="tx1"/>
        </a:solidFill>
        <a:latin typeface="+mn-lt"/>
        <a:ea typeface="+mn-ea"/>
        <a:cs typeface="+mn-cs"/>
      </a:defRPr>
    </a:lvl6pPr>
    <a:lvl7pPr marL="6324448" algn="l" defTabSz="2108149" rtl="0" eaLnBrk="1" latinLnBrk="0" hangingPunct="1">
      <a:defRPr kumimoji="1" sz="2767" kern="1200">
        <a:solidFill>
          <a:schemeClr val="tx1"/>
        </a:solidFill>
        <a:latin typeface="+mn-lt"/>
        <a:ea typeface="+mn-ea"/>
        <a:cs typeface="+mn-cs"/>
      </a:defRPr>
    </a:lvl7pPr>
    <a:lvl8pPr marL="7378522" algn="l" defTabSz="2108149" rtl="0" eaLnBrk="1" latinLnBrk="0" hangingPunct="1">
      <a:defRPr kumimoji="1" sz="2767" kern="1200">
        <a:solidFill>
          <a:schemeClr val="tx1"/>
        </a:solidFill>
        <a:latin typeface="+mn-lt"/>
        <a:ea typeface="+mn-ea"/>
        <a:cs typeface="+mn-cs"/>
      </a:defRPr>
    </a:lvl8pPr>
    <a:lvl9pPr marL="8432597" algn="l" defTabSz="2108149" rtl="0" eaLnBrk="1" latinLnBrk="0" hangingPunct="1">
      <a:defRPr kumimoji="1" sz="276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047875" y="1143000"/>
            <a:ext cx="276225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F92D22-3FA6-4EC9-AA36-06821B47443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984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タイトル 35">
            <a:extLst>
              <a:ext uri="{FF2B5EF4-FFF2-40B4-BE49-F238E27FC236}">
                <a16:creationId xmlns:a16="http://schemas.microsoft.com/office/drawing/2014/main" id="{231DA566-4572-2A7B-BA78-1628C3B3137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192377" y="150476"/>
            <a:ext cx="7343539" cy="1881544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8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B3</a:t>
            </a:r>
            <a:r>
              <a:rPr kumimoji="1" lang="ja-JP" altLang="en-US" sz="48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サイズ</a:t>
            </a:r>
            <a:r>
              <a:rPr kumimoji="1" lang="en-US" altLang="ja-JP" sz="48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/</a:t>
            </a:r>
            <a:r>
              <a:rPr kumimoji="1" lang="ja-JP" altLang="en-US" sz="4800" b="1" u="sng" spc="0" baseline="0" dirty="0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 タテ向き</a:t>
            </a:r>
            <a:endParaRPr kumimoji="1" lang="en-US" altLang="ja-JP" sz="4800" b="1" u="sng" spc="0" baseline="0" dirty="0">
              <a:solidFill>
                <a:schemeClr val="bg1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3600" b="1" dirty="0">
                <a:solidFill>
                  <a:schemeClr val="bg1"/>
                </a:solidFill>
              </a:rPr>
              <a:t>（仕上：</a:t>
            </a:r>
            <a:r>
              <a:rPr kumimoji="1" lang="en-US" altLang="ja-JP" sz="3600" b="1" dirty="0">
                <a:solidFill>
                  <a:schemeClr val="bg1"/>
                </a:solidFill>
              </a:rPr>
              <a:t>364×515</a:t>
            </a:r>
            <a:r>
              <a:rPr kumimoji="1" lang="ja-JP" altLang="en-US" sz="3600" b="1" dirty="0">
                <a:solidFill>
                  <a:schemeClr val="bg1"/>
                </a:solidFill>
              </a:rPr>
              <a:t>ｍｍ）</a:t>
            </a:r>
          </a:p>
        </p:txBody>
      </p:sp>
      <p:grpSp>
        <p:nvGrpSpPr>
          <p:cNvPr id="44" name="注意事項">
            <a:extLst>
              <a:ext uri="{FF2B5EF4-FFF2-40B4-BE49-F238E27FC236}">
                <a16:creationId xmlns:a16="http://schemas.microsoft.com/office/drawing/2014/main" id="{1A1D5135-FA91-D9C4-977F-87BBFE4176E2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345941" y="22039211"/>
            <a:ext cx="18907637" cy="1800106"/>
            <a:chOff x="8783714" y="11932589"/>
            <a:chExt cx="16789659" cy="1520221"/>
          </a:xfrm>
        </p:grpSpPr>
        <p:cxnSp>
          <p:nvCxnSpPr>
            <p:cNvPr id="45" name="直線コネクタ 44">
              <a:extLst>
                <a:ext uri="{FF2B5EF4-FFF2-40B4-BE49-F238E27FC236}">
                  <a16:creationId xmlns:a16="http://schemas.microsoft.com/office/drawing/2014/main" id="{E69EBE43-A36E-7EE4-D830-0E6F38629E2B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1744080" y="12587913"/>
              <a:ext cx="11768314" cy="0"/>
            </a:xfrm>
            <a:prstGeom prst="line">
              <a:avLst/>
            </a:prstGeom>
            <a:ln w="381000">
              <a:solidFill>
                <a:srgbClr val="FF0000">
                  <a:alpha val="3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177236F9-EC4A-00DE-2F65-3326349A077D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650942" y="11932589"/>
              <a:ext cx="11861452" cy="1200329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kumimoji="1" lang="en-US" altLang="ja-JP" sz="36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※【</a:t>
              </a:r>
              <a:r>
                <a:rPr kumimoji="1" lang="ja-JP" altLang="en-US" sz="36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データ作成の手順</a:t>
              </a:r>
              <a:r>
                <a:rPr kumimoji="1" lang="en-US" altLang="ja-JP" sz="36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36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 ・ </a:t>
              </a:r>
              <a:r>
                <a:rPr kumimoji="1" lang="en-US" altLang="ja-JP" sz="36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【</a:t>
              </a:r>
              <a:r>
                <a:rPr kumimoji="1" lang="ja-JP" altLang="en-US" sz="36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チェックリスト</a:t>
              </a:r>
              <a:r>
                <a:rPr kumimoji="1" lang="en-US" altLang="ja-JP" sz="36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】</a:t>
              </a:r>
              <a:r>
                <a:rPr kumimoji="1" lang="ja-JP" altLang="en-US" sz="36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を 必ず ご確認ください。</a:t>
              </a: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B5B605DB-6E64-18F4-835D-CF383D8C9C7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650942" y="12498703"/>
              <a:ext cx="13922431" cy="954107"/>
            </a:xfrm>
            <a:prstGeom prst="rect">
              <a:avLst/>
            </a:prstGeom>
            <a:noFill/>
          </p:spPr>
          <p:txBody>
            <a:bodyPr vert="horz" wrap="square" rtlCol="0" anchor="ctr">
              <a:spAutoFit/>
            </a:bodyPr>
            <a:lstStyle/>
            <a:p>
              <a:r>
                <a:rPr kumimoji="1" lang="en-US" altLang="ja-JP" sz="28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※</a:t>
              </a:r>
              <a:r>
                <a:rPr kumimoji="1" lang="ja-JP" altLang="en-US" sz="2800" b="1" dirty="0"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ご入稿の際は、「表示」→「スライドマスター」から ガイド線 を削除の上、ＰＤＦに変換してください。</a:t>
              </a:r>
            </a:p>
          </p:txBody>
        </p:sp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3E4518CA-3581-332E-1A42-AD6E4DC676D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8783714" y="12240366"/>
              <a:ext cx="2867228" cy="966223"/>
            </a:xfrm>
            <a:prstGeom prst="roundRect">
              <a:avLst>
                <a:gd name="adj" fmla="val 2520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4000" b="1" dirty="0">
                  <a:solidFill>
                    <a:schemeClr val="bg1"/>
                  </a:solidFill>
                  <a:latin typeface="BIZ UDPゴシック" panose="020B0400000000000000" pitchFamily="50" charset="-128"/>
                  <a:ea typeface="BIZ UDPゴシック" panose="020B0400000000000000" pitchFamily="50" charset="-128"/>
                </a:rPr>
                <a:t>注意事項</a:t>
              </a:r>
            </a:p>
          </p:txBody>
        </p:sp>
      </p:grpSp>
      <p:grpSp>
        <p:nvGrpSpPr>
          <p:cNvPr id="88" name="ガイド線の詳細">
            <a:extLst>
              <a:ext uri="{FF2B5EF4-FFF2-40B4-BE49-F238E27FC236}">
                <a16:creationId xmlns:a16="http://schemas.microsoft.com/office/drawing/2014/main" id="{A8C2EBD4-9DA2-F876-C89D-B117F7102D43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7894770" y="150476"/>
            <a:ext cx="13512377" cy="1930787"/>
            <a:chOff x="12937930" y="-36208"/>
            <a:chExt cx="10388155" cy="1318424"/>
          </a:xfrm>
        </p:grpSpPr>
        <p:cxnSp>
          <p:nvCxnSpPr>
            <p:cNvPr id="89" name="直線コネクタ 88">
              <a:extLst>
                <a:ext uri="{FF2B5EF4-FFF2-40B4-BE49-F238E27FC236}">
                  <a16:creationId xmlns:a16="http://schemas.microsoft.com/office/drawing/2014/main" id="{3BA4F0BE-76DD-284A-C7F1-B38ED7A80EA2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35988" y="1056400"/>
              <a:ext cx="719586" cy="0"/>
            </a:xfrm>
            <a:prstGeom prst="line">
              <a:avLst/>
            </a:prstGeom>
            <a:ln w="12700">
              <a:solidFill>
                <a:srgbClr val="00FF99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線コネクタ 89">
              <a:extLst>
                <a:ext uri="{FF2B5EF4-FFF2-40B4-BE49-F238E27FC236}">
                  <a16:creationId xmlns:a16="http://schemas.microsoft.com/office/drawing/2014/main" id="{EED229E3-2E56-BE08-2227-DF6B8CB9EADF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26432" y="758284"/>
              <a:ext cx="71958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線コネクタ 90">
              <a:extLst>
                <a:ext uri="{FF2B5EF4-FFF2-40B4-BE49-F238E27FC236}">
                  <a16:creationId xmlns:a16="http://schemas.microsoft.com/office/drawing/2014/main" id="{BE0DDFC2-A807-B4FF-0B66-345D5171FA8C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13335988" y="444004"/>
              <a:ext cx="719586" cy="0"/>
            </a:xfrm>
            <a:prstGeom prst="line">
              <a:avLst/>
            </a:prstGeom>
            <a:ln w="12700">
              <a:solidFill>
                <a:srgbClr val="FF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テキスト ボックス 91">
              <a:extLst>
                <a:ext uri="{FF2B5EF4-FFF2-40B4-BE49-F238E27FC236}">
                  <a16:creationId xmlns:a16="http://schemas.microsoft.com/office/drawing/2014/main" id="{844F9041-B2D4-ABCB-6E9C-5445E4F19AC0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0" y="293420"/>
              <a:ext cx="10388155" cy="9457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2800" b="1" dirty="0">
                  <a:solidFill>
                    <a:srgbClr val="FF0066"/>
                  </a:solidFill>
                </a:rPr>
                <a:t>●　　　ピンク色</a:t>
              </a:r>
              <a:r>
                <a:rPr kumimoji="1" lang="ja-JP" altLang="en-US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の線・・切れてはいけない文字や絵柄を入れる範囲</a:t>
              </a:r>
              <a:endParaRPr kumimoji="1" lang="en-US" altLang="ja-JP" sz="28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2800" b="1" dirty="0"/>
                <a:t>●　　　黒色</a:t>
              </a:r>
              <a:r>
                <a:rPr kumimoji="1" lang="ja-JP" altLang="en-US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の線・・・・仕上がりの位置</a:t>
              </a:r>
              <a:endParaRPr kumimoji="1" lang="en-US" altLang="ja-JP" sz="28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2800" b="1" dirty="0">
                  <a:solidFill>
                    <a:srgbClr val="00FF99"/>
                  </a:solidFill>
                </a:rPr>
                <a:t>●　　　緑色</a:t>
              </a:r>
              <a:r>
                <a:rPr kumimoji="1" lang="ja-JP" altLang="en-US" sz="28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の線・・・・ぬりたし範囲</a:t>
              </a:r>
              <a:r>
                <a:rPr kumimoji="1" lang="ja-JP" altLang="en-US" sz="24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（背景や絵柄を端まで入れる場合はこの線まで）</a:t>
              </a:r>
              <a:endParaRPr kumimoji="1" lang="en-US" altLang="ja-JP" sz="3200" b="1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C600307D-6FDE-2D7F-F07D-34D992A3F36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8"/>
              <a:ext cx="10388154" cy="1318424"/>
            </a:xfrm>
            <a:prstGeom prst="rect">
              <a:avLst/>
            </a:prstGeom>
            <a:noFill/>
            <a:ln w="57150">
              <a:solidFill>
                <a:schemeClr val="tx2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400" dirty="0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448B3CC8-CB8B-67FF-381B-B613F6DF8F9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2937931" y="-36208"/>
              <a:ext cx="10388154" cy="294988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ctr"/>
            <a:lstStyle/>
            <a:p>
              <a:pPr algn="ctr"/>
              <a:r>
                <a:rPr kumimoji="1" lang="ja-JP" altLang="en-US" sz="2400" b="1" spc="250" dirty="0">
                  <a:solidFill>
                    <a:schemeClr val="bg1"/>
                  </a:solidFill>
                </a:rPr>
                <a:t>ガイド線に沿ってデザインを作成してください</a:t>
              </a:r>
              <a:endParaRPr kumimoji="1" lang="en-US" altLang="ja-JP" sz="2400" b="1" spc="2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9" name="ガイド枠">
            <a:extLst>
              <a:ext uri="{FF2B5EF4-FFF2-40B4-BE49-F238E27FC236}">
                <a16:creationId xmlns:a16="http://schemas.microsoft.com/office/drawing/2014/main" id="{B17E233A-2DF7-A985-0534-3003AF937362}"/>
              </a:ext>
            </a:extLst>
          </p:cNvPr>
          <p:cNvGrpSpPr/>
          <p:nvPr userDrawn="1"/>
        </p:nvGrpSpPr>
        <p:grpSpPr>
          <a:xfrm>
            <a:off x="4139762" y="2682237"/>
            <a:ext cx="13320000" cy="18756000"/>
            <a:chOff x="4139762" y="3221987"/>
            <a:chExt cx="13320000" cy="18756000"/>
          </a:xfrm>
        </p:grpSpPr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76151D8B-72ED-76A4-7426-DE91698CAD4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4355761" y="3441116"/>
              <a:ext cx="12888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4000" b="1" dirty="0">
                  <a:solidFill>
                    <a:srgbClr val="C00000">
                      <a:alpha val="50000"/>
                    </a:srgbClr>
                  </a:solidFill>
                </a:rPr>
                <a:t>天</a:t>
              </a: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E433DDCC-F953-E4B5-49B4-56F6085AADF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4355760" y="21061720"/>
              <a:ext cx="12888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4000" b="1" dirty="0">
                  <a:solidFill>
                    <a:srgbClr val="C00000">
                      <a:alpha val="50000"/>
                    </a:srgbClr>
                  </a:solidFill>
                </a:rPr>
                <a:t>地</a:t>
              </a:r>
            </a:p>
          </p:txBody>
        </p:sp>
        <p:grpSp>
          <p:nvGrpSpPr>
            <p:cNvPr id="52" name="ガイド線">
              <a:extLst>
                <a:ext uri="{FF2B5EF4-FFF2-40B4-BE49-F238E27FC236}">
                  <a16:creationId xmlns:a16="http://schemas.microsoft.com/office/drawing/2014/main" id="{9C43F375-14EF-4EF5-4F45-330CB8FCB2E6}"/>
                </a:ext>
              </a:extLst>
            </p:cNvPr>
            <p:cNvGrpSpPr>
              <a:grpSpLocks/>
            </p:cNvGrpSpPr>
            <p:nvPr userDrawn="1"/>
          </p:nvGrpSpPr>
          <p:grpSpPr>
            <a:xfrm>
              <a:off x="4139762" y="3221987"/>
              <a:ext cx="13320000" cy="18756000"/>
              <a:chOff x="2610206" y="3726019"/>
              <a:chExt cx="13320000" cy="18756000"/>
            </a:xfrm>
          </p:grpSpPr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B715386A-2978-0121-C2EE-DA9DC0271DD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718206" y="3834019"/>
                <a:ext cx="13104000" cy="185400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83AAB7B2-8EA1-D7B5-ED61-977C6DFAC84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826206" y="3942019"/>
                <a:ext cx="12888000" cy="18324000"/>
              </a:xfrm>
              <a:prstGeom prst="rect">
                <a:avLst/>
              </a:prstGeom>
              <a:noFill/>
              <a:ln w="12700">
                <a:solidFill>
                  <a:srgbClr val="FF006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AB8E7E63-A316-E958-261C-DEF9AA33A0E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610206" y="3726019"/>
                <a:ext cx="13320000" cy="18756000"/>
              </a:xfrm>
              <a:prstGeom prst="rect">
                <a:avLst/>
              </a:prstGeom>
              <a:noFill/>
              <a:ln w="12700">
                <a:solidFill>
                  <a:srgbClr val="00FFCC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6" name="トンボ">
            <a:extLst>
              <a:ext uri="{FF2B5EF4-FFF2-40B4-BE49-F238E27FC236}">
                <a16:creationId xmlns:a16="http://schemas.microsoft.com/office/drawing/2014/main" id="{6747B077-EE33-64AA-074A-B4055FF97885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3815762" y="2358237"/>
            <a:ext cx="13968000" cy="19404000"/>
            <a:chOff x="2286206" y="3402019"/>
            <a:chExt cx="13968000" cy="19404000"/>
          </a:xfrm>
        </p:grpSpPr>
        <p:sp>
          <p:nvSpPr>
            <p:cNvPr id="57" name="L 字 56">
              <a:extLst>
                <a:ext uri="{FF2B5EF4-FFF2-40B4-BE49-F238E27FC236}">
                  <a16:creationId xmlns:a16="http://schemas.microsoft.com/office/drawing/2014/main" id="{C59EDEAF-3FB9-016E-BF6F-0CBB3EC8754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286206" y="34020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L 字 57">
              <a:extLst>
                <a:ext uri="{FF2B5EF4-FFF2-40B4-BE49-F238E27FC236}">
                  <a16:creationId xmlns:a16="http://schemas.microsoft.com/office/drawing/2014/main" id="{C1F2CF8A-6B76-70F5-CAEA-5504723B3A3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286206" y="34020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9" name="星: 4 pt 58">
              <a:extLst>
                <a:ext uri="{FF2B5EF4-FFF2-40B4-BE49-F238E27FC236}">
                  <a16:creationId xmlns:a16="http://schemas.microsoft.com/office/drawing/2014/main" id="{AE951062-1DDB-20B8-4F3D-B8AC781D92C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930206" y="1265401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L 字 59">
              <a:extLst>
                <a:ext uri="{FF2B5EF4-FFF2-40B4-BE49-F238E27FC236}">
                  <a16:creationId xmlns:a16="http://schemas.microsoft.com/office/drawing/2014/main" id="{5B7D90DA-4A6F-E45C-50B3-F9F01CEDE36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286206" y="224820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L 字 60">
              <a:extLst>
                <a:ext uri="{FF2B5EF4-FFF2-40B4-BE49-F238E27FC236}">
                  <a16:creationId xmlns:a16="http://schemas.microsoft.com/office/drawing/2014/main" id="{C2439FF6-92AC-CBFE-833D-8B34678C004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286206" y="223740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L 字 61">
              <a:extLst>
                <a:ext uri="{FF2B5EF4-FFF2-40B4-BE49-F238E27FC236}">
                  <a16:creationId xmlns:a16="http://schemas.microsoft.com/office/drawing/2014/main" id="{D1EFBAA3-5F91-FD61-CBF3-B49AD8D1213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5822206" y="224820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L 字 62">
              <a:extLst>
                <a:ext uri="{FF2B5EF4-FFF2-40B4-BE49-F238E27FC236}">
                  <a16:creationId xmlns:a16="http://schemas.microsoft.com/office/drawing/2014/main" id="{2B42D9F8-4E81-DF26-616E-7E9395E9845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15930206" y="223740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L 字 63">
              <a:extLst>
                <a:ext uri="{FF2B5EF4-FFF2-40B4-BE49-F238E27FC236}">
                  <a16:creationId xmlns:a16="http://schemas.microsoft.com/office/drawing/2014/main" id="{B910E4B8-FB53-C039-0628-7736ABD6F538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822206" y="3402019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L 字 64">
              <a:extLst>
                <a:ext uri="{FF2B5EF4-FFF2-40B4-BE49-F238E27FC236}">
                  <a16:creationId xmlns:a16="http://schemas.microsoft.com/office/drawing/2014/main" id="{D9230CCB-49F7-D078-E310-AEEA0B45B874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5930206" y="3402019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星: 4 pt 65">
              <a:extLst>
                <a:ext uri="{FF2B5EF4-FFF2-40B4-BE49-F238E27FC236}">
                  <a16:creationId xmlns:a16="http://schemas.microsoft.com/office/drawing/2014/main" id="{FD1FD9EA-1877-E452-93C1-518CCF1A848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286206" y="1265401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星: 4 pt 66">
              <a:extLst>
                <a:ext uri="{FF2B5EF4-FFF2-40B4-BE49-F238E27FC236}">
                  <a16:creationId xmlns:a16="http://schemas.microsoft.com/office/drawing/2014/main" id="{E57D05FC-A374-2D47-F132-BED660DCDFD3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9108206" y="311401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星: 4 pt 67">
              <a:extLst>
                <a:ext uri="{FF2B5EF4-FFF2-40B4-BE49-F238E27FC236}">
                  <a16:creationId xmlns:a16="http://schemas.microsoft.com/office/drawing/2014/main" id="{C112B9FF-D056-709C-6DCD-84F663F063D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9108206" y="22194019"/>
              <a:ext cx="324000" cy="900000"/>
            </a:xfrm>
            <a:prstGeom prst="star4">
              <a:avLst>
                <a:gd name="adj" fmla="val 0"/>
              </a:avLst>
            </a:prstGeom>
            <a:noFill/>
            <a:ln w="1270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876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</p:sldLayoutIdLst>
  <p:txStyles>
    <p:titleStyle>
      <a:lvl1pPr algn="l" defTabSz="2159996" rtl="0" eaLnBrk="1" latinLnBrk="0" hangingPunct="1">
        <a:lnSpc>
          <a:spcPct val="90000"/>
        </a:lnSpc>
        <a:spcBef>
          <a:spcPct val="0"/>
        </a:spcBef>
        <a:buNone/>
        <a:defRPr kumimoji="1"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kumimoji="1"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kumimoji="1"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597" userDrawn="1">
          <p15:clr>
            <a:srgbClr val="F26B43"/>
          </p15:clr>
        </p15:guide>
        <p15:guide id="2" pos="680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9641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UDPゴシック</vt:lpstr>
      <vt:lpstr>游ゴシック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4</cp:revision>
  <dcterms:created xsi:type="dcterms:W3CDTF">2025-11-04T07:20:47Z</dcterms:created>
  <dcterms:modified xsi:type="dcterms:W3CDTF">2025-11-10T05:57:23Z</dcterms:modified>
</cp:coreProperties>
</file>