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</p:sldIdLst>
  <p:sldSz cx="13320713" cy="11520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28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6" d="100"/>
          <a:sy n="66" d="100"/>
        </p:scale>
        <p:origin x="1962" y="96"/>
      </p:cViewPr>
      <p:guideLst>
        <p:guide orient="horz" pos="3628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90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注意事項">
            <a:extLst>
              <a:ext uri="{FF2B5EF4-FFF2-40B4-BE49-F238E27FC236}">
                <a16:creationId xmlns:a16="http://schemas.microsoft.com/office/drawing/2014/main" id="{6B823F7F-E775-1148-28F5-88ED7E7FBB02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81868" y="10467124"/>
            <a:ext cx="13456977" cy="830998"/>
            <a:chOff x="8783714" y="12176168"/>
            <a:chExt cx="13456977" cy="830998"/>
          </a:xfrm>
        </p:grpSpPr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3FC30381-3EDE-2D82-3654-58F7DC012FF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0751301" y="12438934"/>
              <a:ext cx="9000000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C6D9CECE-C5FD-7945-5325-F232CB2AC31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10414" y="12176169"/>
              <a:ext cx="9823416" cy="46166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7E565F02-2057-B4D4-6651-8BB040E56C1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10414" y="12637834"/>
              <a:ext cx="11530277" cy="369332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1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1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105" name="四角形: 角を丸くする 104">
              <a:extLst>
                <a:ext uri="{FF2B5EF4-FFF2-40B4-BE49-F238E27FC236}">
                  <a16:creationId xmlns:a16="http://schemas.microsoft.com/office/drawing/2014/main" id="{6F355DFA-4CCA-1859-074D-94BFAD96F5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176168"/>
              <a:ext cx="1904696" cy="830997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sp>
        <p:nvSpPr>
          <p:cNvPr id="106" name="タイトル 35">
            <a:extLst>
              <a:ext uri="{FF2B5EF4-FFF2-40B4-BE49-F238E27FC236}">
                <a16:creationId xmlns:a16="http://schemas.microsoft.com/office/drawing/2014/main" id="{4E1DFF26-2E10-5B3A-5AFB-DDEC039C0B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44428" y="116347"/>
            <a:ext cx="4608000" cy="12240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A4</a:t>
            </a:r>
            <a:r>
              <a:rPr kumimoji="1" lang="ja-JP" altLang="en-US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ヨコ向き</a:t>
            </a:r>
            <a:endParaRPr kumimoji="1" lang="en-US" altLang="ja-JP" sz="32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210×297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127" name="ガイド線の詳細">
            <a:extLst>
              <a:ext uri="{FF2B5EF4-FFF2-40B4-BE49-F238E27FC236}">
                <a16:creationId xmlns:a16="http://schemas.microsoft.com/office/drawing/2014/main" id="{8C2675B2-3A00-AC05-9548-F731CBD81F6E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569275" y="143019"/>
            <a:ext cx="7607010" cy="1170656"/>
            <a:chOff x="12937930" y="-36207"/>
            <a:chExt cx="7607010" cy="1170656"/>
          </a:xfrm>
        </p:grpSpPr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49853285-7CBB-5F81-6B7B-020B8D5A155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1300" y="891788"/>
              <a:ext cx="360000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73100759-BC7A-C219-8649-B47BF58E754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1792" y="650108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65467B6F-8BE6-DB9F-A04C-ED7D121C3F2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6324" y="396116"/>
              <a:ext cx="360000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366CEDD4-D00D-AF8C-6E1E-31A5785F22F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52857"/>
              <a:ext cx="76070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rgbClr val="FF0066"/>
                  </a:solidFill>
                </a:rPr>
                <a:t>●　　ピンク色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16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b="1" dirty="0"/>
                <a:t>●　　黒色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16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b="1" dirty="0">
                  <a:solidFill>
                    <a:srgbClr val="00FF99"/>
                  </a:solidFill>
                </a:rPr>
                <a:t>●　　緑色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1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1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1D2D625F-4470-F6D4-6D34-DBC5BCF326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7607009" cy="1170656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9585BFB2-81F0-4F2A-383C-F43E7BBEA1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7607009" cy="26468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1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1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7" name="ガイド線">
            <a:extLst>
              <a:ext uri="{FF2B5EF4-FFF2-40B4-BE49-F238E27FC236}">
                <a16:creationId xmlns:a16="http://schemas.microsoft.com/office/drawing/2014/main" id="{D111CFAB-4FDA-6712-AE8C-C1B65D2FA0BB}"/>
              </a:ext>
            </a:extLst>
          </p:cNvPr>
          <p:cNvGrpSpPr/>
          <p:nvPr userDrawn="1"/>
        </p:nvGrpSpPr>
        <p:grpSpPr>
          <a:xfrm>
            <a:off x="1206356" y="1872244"/>
            <a:ext cx="10908000" cy="7776000"/>
            <a:chOff x="2105675" y="2411995"/>
            <a:chExt cx="10908000" cy="7776000"/>
          </a:xfrm>
        </p:grpSpPr>
        <p:grpSp>
          <p:nvGrpSpPr>
            <p:cNvPr id="108" name="ガイド線">
              <a:extLst>
                <a:ext uri="{FF2B5EF4-FFF2-40B4-BE49-F238E27FC236}">
                  <a16:creationId xmlns:a16="http://schemas.microsoft.com/office/drawing/2014/main" id="{2A4B40FE-116A-0CDC-EBE8-E77597137C88}"/>
                </a:ext>
              </a:extLst>
            </p:cNvPr>
            <p:cNvGrpSpPr>
              <a:grpSpLocks/>
            </p:cNvGrpSpPr>
            <p:nvPr/>
          </p:nvGrpSpPr>
          <p:grpSpPr>
            <a:xfrm rot="16200000">
              <a:off x="3671675" y="845995"/>
              <a:ext cx="7776000" cy="10908000"/>
              <a:chOff x="2411994" y="2646219"/>
              <a:chExt cx="7776000" cy="10908000"/>
            </a:xfrm>
          </p:grpSpPr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8ABC9E67-A972-71D0-A87F-AFE22DBB749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519994" y="2754219"/>
                <a:ext cx="7560000" cy="1069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06A5A668-DBF1-FFDC-1E7E-E3E940CC17C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11994" y="2646219"/>
                <a:ext cx="7776000" cy="10908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8C485F78-F8EF-D4E5-2D8E-D2151E29684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627994" y="2862219"/>
                <a:ext cx="7344000" cy="10476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</p:grp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F8DC91E8-CF6D-9343-631D-58CCC8BE2FEA}"/>
                </a:ext>
              </a:extLst>
            </p:cNvPr>
            <p:cNvSpPr txBox="1">
              <a:spLocks/>
            </p:cNvSpPr>
            <p:nvPr/>
          </p:nvSpPr>
          <p:spPr>
            <a:xfrm>
              <a:off x="2330301" y="2627993"/>
              <a:ext cx="104673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DAED8F9C-1891-A8E3-1728-FF2D0B1EB991}"/>
                </a:ext>
              </a:extLst>
            </p:cNvPr>
            <p:cNvSpPr txBox="1">
              <a:spLocks/>
            </p:cNvSpPr>
            <p:nvPr/>
          </p:nvSpPr>
          <p:spPr>
            <a:xfrm>
              <a:off x="2321673" y="9448775"/>
              <a:ext cx="104673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114" name="トンボ">
            <a:extLst>
              <a:ext uri="{FF2B5EF4-FFF2-40B4-BE49-F238E27FC236}">
                <a16:creationId xmlns:a16="http://schemas.microsoft.com/office/drawing/2014/main" id="{94BC5F9B-80EA-2C7E-10F4-85A59DC2551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16200000">
            <a:off x="2448357" y="-17755"/>
            <a:ext cx="8424000" cy="11556000"/>
            <a:chOff x="8387987" y="1422106"/>
            <a:chExt cx="8424000" cy="11556000"/>
          </a:xfrm>
        </p:grpSpPr>
        <p:sp>
          <p:nvSpPr>
            <p:cNvPr id="115" name="L 字 114">
              <a:extLst>
                <a:ext uri="{FF2B5EF4-FFF2-40B4-BE49-F238E27FC236}">
                  <a16:creationId xmlns:a16="http://schemas.microsoft.com/office/drawing/2014/main" id="{F41A9424-B7AF-A733-3F2C-E5D5243859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L 字 115">
              <a:extLst>
                <a:ext uri="{FF2B5EF4-FFF2-40B4-BE49-F238E27FC236}">
                  <a16:creationId xmlns:a16="http://schemas.microsoft.com/office/drawing/2014/main" id="{96EC8390-3764-7A69-E88B-A54885189DC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星: 4 pt 116">
              <a:extLst>
                <a:ext uri="{FF2B5EF4-FFF2-40B4-BE49-F238E27FC236}">
                  <a16:creationId xmlns:a16="http://schemas.microsoft.com/office/drawing/2014/main" id="{E0808913-4D71-799C-43BD-AD1D8294BC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L 字 117">
              <a:extLst>
                <a:ext uri="{FF2B5EF4-FFF2-40B4-BE49-F238E27FC236}">
                  <a16:creationId xmlns:a16="http://schemas.microsoft.com/office/drawing/2014/main" id="{E6D7230A-5502-A74E-BD95-352D7DD1E0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L 字 118">
              <a:extLst>
                <a:ext uri="{FF2B5EF4-FFF2-40B4-BE49-F238E27FC236}">
                  <a16:creationId xmlns:a16="http://schemas.microsoft.com/office/drawing/2014/main" id="{9A831869-D505-9E5A-BE56-1BD55357E5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L 字 119">
              <a:extLst>
                <a:ext uri="{FF2B5EF4-FFF2-40B4-BE49-F238E27FC236}">
                  <a16:creationId xmlns:a16="http://schemas.microsoft.com/office/drawing/2014/main" id="{DB841610-23D7-608B-C145-10295DFBE2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379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L 字 120">
              <a:extLst>
                <a:ext uri="{FF2B5EF4-FFF2-40B4-BE49-F238E27FC236}">
                  <a16:creationId xmlns:a16="http://schemas.microsoft.com/office/drawing/2014/main" id="{97CD02AE-8290-F75A-2EC9-193CE6103AF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4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L 字 121">
              <a:extLst>
                <a:ext uri="{FF2B5EF4-FFF2-40B4-BE49-F238E27FC236}">
                  <a16:creationId xmlns:a16="http://schemas.microsoft.com/office/drawing/2014/main" id="{D71FE03C-23D7-B2A0-9504-35F5CB6838A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379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L 字 122">
              <a:extLst>
                <a:ext uri="{FF2B5EF4-FFF2-40B4-BE49-F238E27FC236}">
                  <a16:creationId xmlns:a16="http://schemas.microsoft.com/office/drawing/2014/main" id="{F4B2D875-1108-E168-FCEF-8BF355F7710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星: 4 pt 123">
              <a:extLst>
                <a:ext uri="{FF2B5EF4-FFF2-40B4-BE49-F238E27FC236}">
                  <a16:creationId xmlns:a16="http://schemas.microsoft.com/office/drawing/2014/main" id="{51EEB481-D867-4443-CCE3-6919F6BD94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星: 4 pt 124">
              <a:extLst>
                <a:ext uri="{FF2B5EF4-FFF2-40B4-BE49-F238E27FC236}">
                  <a16:creationId xmlns:a16="http://schemas.microsoft.com/office/drawing/2014/main" id="{2248BFA0-79DD-65D3-BD9C-004D1A9295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134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星: 4 pt 125">
              <a:extLst>
                <a:ext uri="{FF2B5EF4-FFF2-40B4-BE49-F238E27FC236}">
                  <a16:creationId xmlns:a16="http://schemas.microsoft.com/office/drawing/2014/main" id="{35330357-3C84-0591-1A70-23CC1BD1BB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2366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809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1332098" rtl="0" eaLnBrk="1" latinLnBrk="0" hangingPunct="1">
        <a:lnSpc>
          <a:spcPct val="90000"/>
        </a:lnSpc>
        <a:spcBef>
          <a:spcPct val="0"/>
        </a:spcBef>
        <a:buNone/>
        <a:defRPr kumimoji="1" sz="6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024" indent="-333024" algn="l" defTabSz="1332098" rtl="0" eaLnBrk="1" latinLnBrk="0" hangingPunct="1">
        <a:lnSpc>
          <a:spcPct val="90000"/>
        </a:lnSpc>
        <a:spcBef>
          <a:spcPts val="1457"/>
        </a:spcBef>
        <a:buFont typeface="Arial" panose="020B0604020202020204" pitchFamily="34" charset="0"/>
        <a:buChar char="•"/>
        <a:defRPr kumimoji="1" sz="4079" kern="1200">
          <a:solidFill>
            <a:schemeClr val="tx1"/>
          </a:solidFill>
          <a:latin typeface="+mn-lt"/>
          <a:ea typeface="+mn-ea"/>
          <a:cs typeface="+mn-cs"/>
        </a:defRPr>
      </a:lvl1pPr>
      <a:lvl2pPr marL="999073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665122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914" kern="1200">
          <a:solidFill>
            <a:schemeClr val="tx1"/>
          </a:solidFill>
          <a:latin typeface="+mn-lt"/>
          <a:ea typeface="+mn-ea"/>
          <a:cs typeface="+mn-cs"/>
        </a:defRPr>
      </a:lvl3pPr>
      <a:lvl4pPr marL="2331171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997220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663269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4329318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995367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661416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1pPr>
      <a:lvl2pPr marL="666049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2pPr>
      <a:lvl3pPr marL="1332098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3pPr>
      <a:lvl4pPr marL="1998147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664196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330245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3996294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662343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328392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958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3</cp:revision>
  <dcterms:created xsi:type="dcterms:W3CDTF">2025-10-30T07:22:47Z</dcterms:created>
  <dcterms:modified xsi:type="dcterms:W3CDTF">2025-11-10T05:22:41Z</dcterms:modified>
</cp:coreProperties>
</file>