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</p:sldIdLst>
  <p:sldSz cx="12599988" cy="144002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5" autoAdjust="0"/>
    <p:restoredTop sz="96242" autoAdjust="0"/>
  </p:normalViewPr>
  <p:slideViewPr>
    <p:cSldViewPr snapToGrid="0">
      <p:cViewPr varScale="1">
        <p:scale>
          <a:sx n="53" d="100"/>
          <a:sy n="53" d="100"/>
        </p:scale>
        <p:origin x="276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4856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35">
            <a:extLst>
              <a:ext uri="{FF2B5EF4-FFF2-40B4-BE49-F238E27FC236}">
                <a16:creationId xmlns:a16="http://schemas.microsoft.com/office/drawing/2014/main" id="{896F1871-C8AB-AD8E-A753-2112BD929B7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76434" y="101116"/>
            <a:ext cx="4608222" cy="1224000"/>
          </a:xfrm>
          <a:prstGeom prst="roundRect">
            <a:avLst>
              <a:gd name="adj" fmla="val 50000"/>
            </a:avLst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b="1" u="sng" spc="0" baseline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A4</a:t>
            </a:r>
            <a:r>
              <a:rPr kumimoji="1" lang="ja-JP" altLang="en-US" sz="3200" b="1" u="sng" spc="0" baseline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サイズ</a:t>
            </a:r>
            <a:r>
              <a:rPr kumimoji="1" lang="en-US" altLang="ja-JP" sz="3200" b="1" u="sng" spc="0" baseline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/</a:t>
            </a:r>
            <a:r>
              <a:rPr kumimoji="1" lang="ja-JP" altLang="en-US" sz="3200" b="1" u="sng" spc="0" baseline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タテ向き</a:t>
            </a:r>
            <a:endParaRPr kumimoji="1" lang="en-US" altLang="ja-JP" sz="3200" b="1" u="sng" spc="0" baseline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400" b="1" dirty="0">
                <a:solidFill>
                  <a:schemeClr val="bg1"/>
                </a:solidFill>
              </a:rPr>
              <a:t>（仕上：</a:t>
            </a:r>
            <a:r>
              <a:rPr kumimoji="1" lang="en-US" altLang="ja-JP" sz="2400" b="1" dirty="0">
                <a:solidFill>
                  <a:schemeClr val="bg1"/>
                </a:solidFill>
              </a:rPr>
              <a:t>210×297</a:t>
            </a:r>
            <a:r>
              <a:rPr kumimoji="1" lang="ja-JP" altLang="en-US" sz="2400" b="1" dirty="0">
                <a:solidFill>
                  <a:schemeClr val="bg1"/>
                </a:solidFill>
              </a:rPr>
              <a:t>ｍｍ）</a:t>
            </a:r>
          </a:p>
        </p:txBody>
      </p:sp>
      <p:grpSp>
        <p:nvGrpSpPr>
          <p:cNvPr id="25" name="注意事項">
            <a:extLst>
              <a:ext uri="{FF2B5EF4-FFF2-40B4-BE49-F238E27FC236}">
                <a16:creationId xmlns:a16="http://schemas.microsoft.com/office/drawing/2014/main" id="{111C3A18-F502-7348-E5A5-7A6D9DA1DF80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76434" y="13461306"/>
            <a:ext cx="13456977" cy="830998"/>
            <a:chOff x="8783714" y="12176168"/>
            <a:chExt cx="13456977" cy="830998"/>
          </a:xfrm>
        </p:grpSpPr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B046E39C-5B03-8481-5A62-222B584BEED8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0751301" y="12438934"/>
              <a:ext cx="9000000" cy="0"/>
            </a:xfrm>
            <a:prstGeom prst="line">
              <a:avLst/>
            </a:prstGeom>
            <a:ln w="381000">
              <a:solidFill>
                <a:srgbClr val="FF0000">
                  <a:alpha val="3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57308F62-D6DB-DEDF-C251-71501E9D4CAB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0710414" y="12176169"/>
              <a:ext cx="9823416" cy="461665"/>
            </a:xfrm>
            <a:prstGeom prst="rect">
              <a:avLst/>
            </a:prstGeom>
            <a:noFill/>
          </p:spPr>
          <p:txBody>
            <a:bodyPr vert="horz" wrap="square" rtlCol="0" anchor="ctr">
              <a:spAutoFit/>
            </a:bodyPr>
            <a:lstStyle/>
            <a:p>
              <a:r>
                <a:rPr kumimoji="1" lang="en-US" altLang="ja-JP" sz="24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※【</a:t>
              </a:r>
              <a:r>
                <a:rPr kumimoji="1" lang="ja-JP" altLang="en-US" sz="24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データ作成の手順</a:t>
              </a:r>
              <a:r>
                <a:rPr kumimoji="1" lang="en-US" altLang="ja-JP" sz="24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】</a:t>
              </a:r>
              <a:r>
                <a:rPr kumimoji="1" lang="ja-JP" altLang="en-US" sz="24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 ・ </a:t>
              </a:r>
              <a:r>
                <a:rPr kumimoji="1" lang="en-US" altLang="ja-JP" sz="24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【</a:t>
              </a:r>
              <a:r>
                <a:rPr kumimoji="1" lang="ja-JP" altLang="en-US" sz="24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チェックリスト</a:t>
              </a:r>
              <a:r>
                <a:rPr kumimoji="1" lang="en-US" altLang="ja-JP" sz="24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】</a:t>
              </a:r>
              <a:r>
                <a:rPr kumimoji="1" lang="ja-JP" altLang="en-US" sz="24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を 必ず ご確認ください。</a:t>
              </a: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79419250-83BF-6F54-8C3E-77688F180D57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0710414" y="12637834"/>
              <a:ext cx="11530277" cy="369332"/>
            </a:xfrm>
            <a:prstGeom prst="rect">
              <a:avLst/>
            </a:prstGeom>
            <a:noFill/>
          </p:spPr>
          <p:txBody>
            <a:bodyPr vert="horz" wrap="square" rtlCol="0" anchor="ctr">
              <a:spAutoFit/>
            </a:bodyPr>
            <a:lstStyle/>
            <a:p>
              <a:r>
                <a:rPr kumimoji="1" lang="en-US" altLang="ja-JP" sz="18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※</a:t>
              </a:r>
              <a:r>
                <a:rPr kumimoji="1" lang="ja-JP" altLang="en-US" sz="18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ご入稿の際は、「表示」→「スライドマスター」から ガイド線 を削除の上、ＰＤＦに変換してください。</a:t>
              </a:r>
            </a:p>
          </p:txBody>
        </p:sp>
        <p:sp>
          <p:nvSpPr>
            <p:cNvPr id="35" name="四角形: 角を丸くする 34">
              <a:extLst>
                <a:ext uri="{FF2B5EF4-FFF2-40B4-BE49-F238E27FC236}">
                  <a16:creationId xmlns:a16="http://schemas.microsoft.com/office/drawing/2014/main" id="{A7C89BEC-9CA5-E638-4AA3-7A57D493AC9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783714" y="12176168"/>
              <a:ext cx="1904696" cy="830997"/>
            </a:xfrm>
            <a:prstGeom prst="roundRect">
              <a:avLst>
                <a:gd name="adj" fmla="val 25207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800" b="1" dirty="0">
                  <a:solidFill>
                    <a:schemeClr val="bg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注意事項</a:t>
              </a:r>
            </a:p>
          </p:txBody>
        </p:sp>
      </p:grpSp>
      <p:grpSp>
        <p:nvGrpSpPr>
          <p:cNvPr id="61" name="ガイド線の詳細">
            <a:extLst>
              <a:ext uri="{FF2B5EF4-FFF2-40B4-BE49-F238E27FC236}">
                <a16:creationId xmlns:a16="http://schemas.microsoft.com/office/drawing/2014/main" id="{70FEB6F2-C461-17D2-4C70-0A68E0794CFD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4916544" y="107909"/>
            <a:ext cx="7607010" cy="1170656"/>
            <a:chOff x="12937930" y="-36207"/>
            <a:chExt cx="7607010" cy="1170656"/>
          </a:xfrm>
        </p:grpSpPr>
        <p:cxnSp>
          <p:nvCxnSpPr>
            <p:cNvPr id="62" name="直線コネクタ 61">
              <a:extLst>
                <a:ext uri="{FF2B5EF4-FFF2-40B4-BE49-F238E27FC236}">
                  <a16:creationId xmlns:a16="http://schemas.microsoft.com/office/drawing/2014/main" id="{FED2804F-A629-3B17-DAE6-75B969D04F9A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3261300" y="891788"/>
              <a:ext cx="360000" cy="0"/>
            </a:xfrm>
            <a:prstGeom prst="line">
              <a:avLst/>
            </a:prstGeom>
            <a:ln w="12700">
              <a:solidFill>
                <a:srgbClr val="00FF9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線コネクタ 62">
              <a:extLst>
                <a:ext uri="{FF2B5EF4-FFF2-40B4-BE49-F238E27FC236}">
                  <a16:creationId xmlns:a16="http://schemas.microsoft.com/office/drawing/2014/main" id="{CF405727-E914-7A5A-F355-6A14B860979F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3261792" y="650108"/>
              <a:ext cx="360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線コネクタ 63">
              <a:extLst>
                <a:ext uri="{FF2B5EF4-FFF2-40B4-BE49-F238E27FC236}">
                  <a16:creationId xmlns:a16="http://schemas.microsoft.com/office/drawing/2014/main" id="{D197EB48-000F-5F14-3FEB-078E3DBAC26A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3266324" y="396116"/>
              <a:ext cx="360000" cy="0"/>
            </a:xfrm>
            <a:prstGeom prst="line">
              <a:avLst/>
            </a:prstGeom>
            <a:ln w="12700">
              <a:solidFill>
                <a:srgbClr val="FF006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テキスト ボックス 64">
              <a:extLst>
                <a:ext uri="{FF2B5EF4-FFF2-40B4-BE49-F238E27FC236}">
                  <a16:creationId xmlns:a16="http://schemas.microsoft.com/office/drawing/2014/main" id="{F07BF317-EC54-E691-5B7E-6C4FEED3C119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2937930" y="252857"/>
              <a:ext cx="760701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600" b="1" dirty="0">
                  <a:solidFill>
                    <a:srgbClr val="FF0066"/>
                  </a:solidFill>
                </a:rPr>
                <a:t>●　　ピンク色</a:t>
              </a:r>
              <a:r>
                <a:rPr kumimoji="1" lang="ja-JP" altLang="en-US" sz="16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の線・・切れてはいけない文字や絵柄を入れる範囲</a:t>
              </a:r>
              <a:endParaRPr kumimoji="1" lang="en-US" altLang="ja-JP" sz="1600" b="1" dirty="0">
                <a:solidFill>
                  <a:schemeClr val="tx2">
                    <a:lumMod val="90000"/>
                    <a:lumOff val="10000"/>
                  </a:schemeClr>
                </a:solidFill>
              </a:endParaRPr>
            </a:p>
            <a:p>
              <a:r>
                <a:rPr kumimoji="1" lang="ja-JP" altLang="en-US" sz="1600" b="1" dirty="0"/>
                <a:t>●　　黒色</a:t>
              </a:r>
              <a:r>
                <a:rPr kumimoji="1" lang="ja-JP" altLang="en-US" sz="16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の線・・・・仕上がりの位置</a:t>
              </a:r>
              <a:endParaRPr kumimoji="1" lang="en-US" altLang="ja-JP" sz="1600" b="1" dirty="0">
                <a:solidFill>
                  <a:schemeClr val="tx2">
                    <a:lumMod val="90000"/>
                    <a:lumOff val="10000"/>
                  </a:schemeClr>
                </a:solidFill>
              </a:endParaRPr>
            </a:p>
            <a:p>
              <a:r>
                <a:rPr kumimoji="1" lang="ja-JP" altLang="en-US" sz="1600" b="1" dirty="0">
                  <a:solidFill>
                    <a:srgbClr val="00FF99"/>
                  </a:solidFill>
                </a:rPr>
                <a:t>●　　緑色</a:t>
              </a:r>
              <a:r>
                <a:rPr kumimoji="1" lang="ja-JP" altLang="en-US" sz="16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の線・・・・ぬりたし範囲</a:t>
              </a:r>
              <a:r>
                <a:rPr kumimoji="1" lang="ja-JP" altLang="en-US" sz="14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（背景や絵柄を端まで入れる場合はこの線まで）</a:t>
              </a:r>
              <a:endParaRPr kumimoji="1" lang="en-US" altLang="ja-JP" sz="1800" b="1" dirty="0">
                <a:solidFill>
                  <a:schemeClr val="tx2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9292F475-AF27-8F93-571A-D4EC7EEE03D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2937931" y="-36207"/>
              <a:ext cx="7607009" cy="1170656"/>
            </a:xfrm>
            <a:prstGeom prst="rect">
              <a:avLst/>
            </a:prstGeom>
            <a:noFill/>
            <a:ln w="38100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BF9CCC2D-C913-D16A-E2A4-3923D65DBDC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2937931" y="-36207"/>
              <a:ext cx="7607009" cy="264689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r>
                <a:rPr kumimoji="1" lang="ja-JP" altLang="en-US" sz="1400" b="1" spc="250" dirty="0">
                  <a:solidFill>
                    <a:schemeClr val="bg1"/>
                  </a:solidFill>
                </a:rPr>
                <a:t>ガイド線に沿ってデザインを作成してください</a:t>
              </a:r>
              <a:endParaRPr kumimoji="1" lang="en-US" altLang="ja-JP" sz="1400" b="1" spc="25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6" name="ガイド枠">
            <a:extLst>
              <a:ext uri="{FF2B5EF4-FFF2-40B4-BE49-F238E27FC236}">
                <a16:creationId xmlns:a16="http://schemas.microsoft.com/office/drawing/2014/main" id="{E06AC061-31D9-8D8A-E7B6-63CCD7B5DAFD}"/>
              </a:ext>
            </a:extLst>
          </p:cNvPr>
          <p:cNvGrpSpPr/>
          <p:nvPr userDrawn="1"/>
        </p:nvGrpSpPr>
        <p:grpSpPr>
          <a:xfrm>
            <a:off x="2411994" y="1746106"/>
            <a:ext cx="7776000" cy="10908000"/>
            <a:chOff x="2411994" y="2105675"/>
            <a:chExt cx="7776000" cy="10908000"/>
          </a:xfrm>
        </p:grpSpPr>
        <p:grpSp>
          <p:nvGrpSpPr>
            <p:cNvPr id="37" name="ガイド線">
              <a:extLst>
                <a:ext uri="{FF2B5EF4-FFF2-40B4-BE49-F238E27FC236}">
                  <a16:creationId xmlns:a16="http://schemas.microsoft.com/office/drawing/2014/main" id="{62FE2838-0ABF-2E28-04AE-640140A276A7}"/>
                </a:ext>
              </a:extLst>
            </p:cNvPr>
            <p:cNvGrpSpPr/>
            <p:nvPr userDrawn="1"/>
          </p:nvGrpSpPr>
          <p:grpSpPr>
            <a:xfrm>
              <a:off x="2411994" y="2105675"/>
              <a:ext cx="7776000" cy="10908000"/>
              <a:chOff x="2411994" y="2646219"/>
              <a:chExt cx="7776000" cy="10908000"/>
            </a:xfrm>
          </p:grpSpPr>
          <p:sp>
            <p:nvSpPr>
              <p:cNvPr id="40" name="正方形/長方形 39">
                <a:extLst>
                  <a:ext uri="{FF2B5EF4-FFF2-40B4-BE49-F238E27FC236}">
                    <a16:creationId xmlns:a16="http://schemas.microsoft.com/office/drawing/2014/main" id="{08B52EDB-C151-6410-0195-4C279A17A5AE}"/>
                  </a:ext>
                </a:extLst>
              </p:cNvPr>
              <p:cNvSpPr/>
              <p:nvPr/>
            </p:nvSpPr>
            <p:spPr>
              <a:xfrm>
                <a:off x="2519994" y="2754219"/>
                <a:ext cx="7560000" cy="1069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563"/>
              </a:p>
            </p:txBody>
          </p:sp>
          <p:sp>
            <p:nvSpPr>
              <p:cNvPr id="41" name="正方形/長方形 40">
                <a:extLst>
                  <a:ext uri="{FF2B5EF4-FFF2-40B4-BE49-F238E27FC236}">
                    <a16:creationId xmlns:a16="http://schemas.microsoft.com/office/drawing/2014/main" id="{A4184F10-692C-EC4C-21D7-1D627CF7A35B}"/>
                  </a:ext>
                </a:extLst>
              </p:cNvPr>
              <p:cNvSpPr/>
              <p:nvPr/>
            </p:nvSpPr>
            <p:spPr>
              <a:xfrm>
                <a:off x="2411994" y="2646219"/>
                <a:ext cx="7776000" cy="10908000"/>
              </a:xfrm>
              <a:prstGeom prst="rect">
                <a:avLst/>
              </a:prstGeom>
              <a:noFill/>
              <a:ln w="12700">
                <a:solidFill>
                  <a:srgbClr val="00FFCC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563"/>
              </a:p>
            </p:txBody>
          </p:sp>
          <p:sp>
            <p:nvSpPr>
              <p:cNvPr id="42" name="正方形/長方形 41">
                <a:extLst>
                  <a:ext uri="{FF2B5EF4-FFF2-40B4-BE49-F238E27FC236}">
                    <a16:creationId xmlns:a16="http://schemas.microsoft.com/office/drawing/2014/main" id="{B1B4C2E5-B1A3-A63F-957B-EAA62FC96377}"/>
                  </a:ext>
                </a:extLst>
              </p:cNvPr>
              <p:cNvSpPr/>
              <p:nvPr/>
            </p:nvSpPr>
            <p:spPr>
              <a:xfrm>
                <a:off x="2627994" y="2862219"/>
                <a:ext cx="7344000" cy="10476000"/>
              </a:xfrm>
              <a:prstGeom prst="rect">
                <a:avLst/>
              </a:prstGeom>
              <a:noFill/>
              <a:ln w="1270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563"/>
              </a:p>
            </p:txBody>
          </p:sp>
        </p:grp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94E8A4D6-2763-7D97-EA92-DFDF1974360F}"/>
                </a:ext>
              </a:extLst>
            </p:cNvPr>
            <p:cNvSpPr txBox="1"/>
            <p:nvPr userDrawn="1"/>
          </p:nvSpPr>
          <p:spPr>
            <a:xfrm>
              <a:off x="2627994" y="2347739"/>
              <a:ext cx="7344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2800" b="1" dirty="0">
                  <a:solidFill>
                    <a:srgbClr val="C00000">
                      <a:alpha val="50000"/>
                    </a:srgbClr>
                  </a:solidFill>
                </a:rPr>
                <a:t>天</a:t>
              </a:r>
            </a:p>
          </p:txBody>
        </p:sp>
        <p:sp>
          <p:nvSpPr>
            <p:cNvPr id="39" name="テキスト ボックス 38">
              <a:extLst>
                <a:ext uri="{FF2B5EF4-FFF2-40B4-BE49-F238E27FC236}">
                  <a16:creationId xmlns:a16="http://schemas.microsoft.com/office/drawing/2014/main" id="{D835E404-DF64-6492-231B-719F73A1B09C}"/>
                </a:ext>
              </a:extLst>
            </p:cNvPr>
            <p:cNvSpPr txBox="1"/>
            <p:nvPr userDrawn="1"/>
          </p:nvSpPr>
          <p:spPr>
            <a:xfrm>
              <a:off x="2627994" y="12271305"/>
              <a:ext cx="7344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2800" b="1" dirty="0">
                  <a:solidFill>
                    <a:srgbClr val="C00000">
                      <a:alpha val="50000"/>
                    </a:srgbClr>
                  </a:solidFill>
                </a:rPr>
                <a:t>地</a:t>
              </a:r>
            </a:p>
          </p:txBody>
        </p:sp>
      </p:grpSp>
      <p:grpSp>
        <p:nvGrpSpPr>
          <p:cNvPr id="43" name="トンボ">
            <a:extLst>
              <a:ext uri="{FF2B5EF4-FFF2-40B4-BE49-F238E27FC236}">
                <a16:creationId xmlns:a16="http://schemas.microsoft.com/office/drawing/2014/main" id="{EAA35C9F-FF30-F3D3-0A7E-BC9A3A98D794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2087994" y="1422106"/>
            <a:ext cx="8424000" cy="11556000"/>
            <a:chOff x="8387987" y="1422106"/>
            <a:chExt cx="8424000" cy="11556000"/>
          </a:xfrm>
        </p:grpSpPr>
        <p:sp>
          <p:nvSpPr>
            <p:cNvPr id="49" name="L 字 48">
              <a:extLst>
                <a:ext uri="{FF2B5EF4-FFF2-40B4-BE49-F238E27FC236}">
                  <a16:creationId xmlns:a16="http://schemas.microsoft.com/office/drawing/2014/main" id="{36E1734B-47A9-A57F-E1B6-F1C4DD18810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8387987" y="1422106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L 字 49">
              <a:extLst>
                <a:ext uri="{FF2B5EF4-FFF2-40B4-BE49-F238E27FC236}">
                  <a16:creationId xmlns:a16="http://schemas.microsoft.com/office/drawing/2014/main" id="{DEE37C07-B295-9966-E871-D928AFD9F1B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8387987" y="1422106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1" name="星: 4 pt 50">
              <a:extLst>
                <a:ext uri="{FF2B5EF4-FFF2-40B4-BE49-F238E27FC236}">
                  <a16:creationId xmlns:a16="http://schemas.microsoft.com/office/drawing/2014/main" id="{F2F7DE70-69E2-4759-8120-3751F3F26C2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6487987" y="6750106"/>
              <a:ext cx="324000" cy="900000"/>
            </a:xfrm>
            <a:prstGeom prst="star4">
              <a:avLst>
                <a:gd name="adj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L 字 51">
              <a:extLst>
                <a:ext uri="{FF2B5EF4-FFF2-40B4-BE49-F238E27FC236}">
                  <a16:creationId xmlns:a16="http://schemas.microsoft.com/office/drawing/2014/main" id="{50E57F50-7CA7-E4A2-9B50-F4F12C5F7EA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 flipV="1">
              <a:off x="8387987" y="12654106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L 字 52">
              <a:extLst>
                <a:ext uri="{FF2B5EF4-FFF2-40B4-BE49-F238E27FC236}">
                  <a16:creationId xmlns:a16="http://schemas.microsoft.com/office/drawing/2014/main" id="{E945E686-7018-89E6-85DB-00D234854BB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 flipV="1">
              <a:off x="8387987" y="12546106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L 字 53">
              <a:extLst>
                <a:ext uri="{FF2B5EF4-FFF2-40B4-BE49-F238E27FC236}">
                  <a16:creationId xmlns:a16="http://schemas.microsoft.com/office/drawing/2014/main" id="{93996118-1B13-45A3-747C-0C1ECD15FC9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V="1">
              <a:off x="16379987" y="12654106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L 字 54">
              <a:extLst>
                <a:ext uri="{FF2B5EF4-FFF2-40B4-BE49-F238E27FC236}">
                  <a16:creationId xmlns:a16="http://schemas.microsoft.com/office/drawing/2014/main" id="{53209FEF-FC90-0A73-5481-8A8ACCED0DB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V="1">
              <a:off x="16487987" y="12546106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L 字 55">
              <a:extLst>
                <a:ext uri="{FF2B5EF4-FFF2-40B4-BE49-F238E27FC236}">
                  <a16:creationId xmlns:a16="http://schemas.microsoft.com/office/drawing/2014/main" id="{41132AFC-B368-EC47-4CB2-CD84F128274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6379987" y="1422106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L 字 56">
              <a:extLst>
                <a:ext uri="{FF2B5EF4-FFF2-40B4-BE49-F238E27FC236}">
                  <a16:creationId xmlns:a16="http://schemas.microsoft.com/office/drawing/2014/main" id="{55078C17-9E44-0879-E7F0-39211B61780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6487987" y="1422106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星: 4 pt 57">
              <a:extLst>
                <a:ext uri="{FF2B5EF4-FFF2-40B4-BE49-F238E27FC236}">
                  <a16:creationId xmlns:a16="http://schemas.microsoft.com/office/drawing/2014/main" id="{22433A14-5DB2-6C03-2E84-BCD9A7B5A0F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387987" y="6750106"/>
              <a:ext cx="324000" cy="900000"/>
            </a:xfrm>
            <a:prstGeom prst="star4">
              <a:avLst>
                <a:gd name="adj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9" name="星: 4 pt 58">
              <a:extLst>
                <a:ext uri="{FF2B5EF4-FFF2-40B4-BE49-F238E27FC236}">
                  <a16:creationId xmlns:a16="http://schemas.microsoft.com/office/drawing/2014/main" id="{F3434EFF-0C2E-9548-65EB-83F90C9E6A0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6200000">
              <a:off x="12437987" y="1134106"/>
              <a:ext cx="324000" cy="900000"/>
            </a:xfrm>
            <a:prstGeom prst="star4">
              <a:avLst>
                <a:gd name="adj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0" name="星: 4 pt 59">
              <a:extLst>
                <a:ext uri="{FF2B5EF4-FFF2-40B4-BE49-F238E27FC236}">
                  <a16:creationId xmlns:a16="http://schemas.microsoft.com/office/drawing/2014/main" id="{782E59EB-4ABC-F9C6-8C5D-BC7359AEF81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6200000">
              <a:off x="12437987" y="12366106"/>
              <a:ext cx="324000" cy="900000"/>
            </a:xfrm>
            <a:prstGeom prst="star4">
              <a:avLst>
                <a:gd name="adj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25462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xStyles>
    <p:titleStyle>
      <a:lvl1pPr algn="l" defTabSz="1260043" rtl="0" eaLnBrk="1" latinLnBrk="0" hangingPunct="1">
        <a:lnSpc>
          <a:spcPct val="90000"/>
        </a:lnSpc>
        <a:spcBef>
          <a:spcPct val="0"/>
        </a:spcBef>
        <a:buNone/>
        <a:defRPr kumimoji="1" sz="60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5011" indent="-315011" algn="l" defTabSz="1260043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3858" kern="1200">
          <a:solidFill>
            <a:schemeClr val="tx1"/>
          </a:solidFill>
          <a:latin typeface="+mn-lt"/>
          <a:ea typeface="+mn-ea"/>
          <a:cs typeface="+mn-cs"/>
        </a:defRPr>
      </a:lvl1pPr>
      <a:lvl2pPr marL="945032" indent="-315011" algn="l" defTabSz="1260043" rtl="0" eaLnBrk="1" latinLnBrk="0" hangingPunct="1">
        <a:lnSpc>
          <a:spcPct val="90000"/>
        </a:lnSpc>
        <a:spcBef>
          <a:spcPts val="689"/>
        </a:spcBef>
        <a:buFont typeface="Arial" panose="020B0604020202020204" pitchFamily="34" charset="0"/>
        <a:buChar char="•"/>
        <a:defRPr kumimoji="1" sz="3307" kern="1200">
          <a:solidFill>
            <a:schemeClr val="tx1"/>
          </a:solidFill>
          <a:latin typeface="+mn-lt"/>
          <a:ea typeface="+mn-ea"/>
          <a:cs typeface="+mn-cs"/>
        </a:defRPr>
      </a:lvl2pPr>
      <a:lvl3pPr marL="1575054" indent="-315011" algn="l" defTabSz="1260043" rtl="0" eaLnBrk="1" latinLnBrk="0" hangingPunct="1">
        <a:lnSpc>
          <a:spcPct val="90000"/>
        </a:lnSpc>
        <a:spcBef>
          <a:spcPts val="689"/>
        </a:spcBef>
        <a:buFont typeface="Arial" panose="020B0604020202020204" pitchFamily="34" charset="0"/>
        <a:buChar char="•"/>
        <a:defRPr kumimoji="1" sz="2756" kern="1200">
          <a:solidFill>
            <a:schemeClr val="tx1"/>
          </a:solidFill>
          <a:latin typeface="+mn-lt"/>
          <a:ea typeface="+mn-ea"/>
          <a:cs typeface="+mn-cs"/>
        </a:defRPr>
      </a:lvl3pPr>
      <a:lvl4pPr marL="2205076" indent="-315011" algn="l" defTabSz="1260043" rtl="0" eaLnBrk="1" latinLnBrk="0" hangingPunct="1">
        <a:lnSpc>
          <a:spcPct val="90000"/>
        </a:lnSpc>
        <a:spcBef>
          <a:spcPts val="689"/>
        </a:spcBef>
        <a:buFont typeface="Arial" panose="020B0604020202020204" pitchFamily="34" charset="0"/>
        <a:buChar char="•"/>
        <a:defRPr kumimoji="1" sz="2480" kern="1200">
          <a:solidFill>
            <a:schemeClr val="tx1"/>
          </a:solidFill>
          <a:latin typeface="+mn-lt"/>
          <a:ea typeface="+mn-ea"/>
          <a:cs typeface="+mn-cs"/>
        </a:defRPr>
      </a:lvl4pPr>
      <a:lvl5pPr marL="2835097" indent="-315011" algn="l" defTabSz="1260043" rtl="0" eaLnBrk="1" latinLnBrk="0" hangingPunct="1">
        <a:lnSpc>
          <a:spcPct val="90000"/>
        </a:lnSpc>
        <a:spcBef>
          <a:spcPts val="689"/>
        </a:spcBef>
        <a:buFont typeface="Arial" panose="020B0604020202020204" pitchFamily="34" charset="0"/>
        <a:buChar char="•"/>
        <a:defRPr kumimoji="1" sz="2480" kern="1200">
          <a:solidFill>
            <a:schemeClr val="tx1"/>
          </a:solidFill>
          <a:latin typeface="+mn-lt"/>
          <a:ea typeface="+mn-ea"/>
          <a:cs typeface="+mn-cs"/>
        </a:defRPr>
      </a:lvl5pPr>
      <a:lvl6pPr marL="3465119" indent="-315011" algn="l" defTabSz="1260043" rtl="0" eaLnBrk="1" latinLnBrk="0" hangingPunct="1">
        <a:lnSpc>
          <a:spcPct val="90000"/>
        </a:lnSpc>
        <a:spcBef>
          <a:spcPts val="689"/>
        </a:spcBef>
        <a:buFont typeface="Arial" panose="020B0604020202020204" pitchFamily="34" charset="0"/>
        <a:buChar char="•"/>
        <a:defRPr kumimoji="1" sz="2480" kern="1200">
          <a:solidFill>
            <a:schemeClr val="tx1"/>
          </a:solidFill>
          <a:latin typeface="+mn-lt"/>
          <a:ea typeface="+mn-ea"/>
          <a:cs typeface="+mn-cs"/>
        </a:defRPr>
      </a:lvl6pPr>
      <a:lvl7pPr marL="4095140" indent="-315011" algn="l" defTabSz="1260043" rtl="0" eaLnBrk="1" latinLnBrk="0" hangingPunct="1">
        <a:lnSpc>
          <a:spcPct val="90000"/>
        </a:lnSpc>
        <a:spcBef>
          <a:spcPts val="689"/>
        </a:spcBef>
        <a:buFont typeface="Arial" panose="020B0604020202020204" pitchFamily="34" charset="0"/>
        <a:buChar char="•"/>
        <a:defRPr kumimoji="1" sz="2480" kern="1200">
          <a:solidFill>
            <a:schemeClr val="tx1"/>
          </a:solidFill>
          <a:latin typeface="+mn-lt"/>
          <a:ea typeface="+mn-ea"/>
          <a:cs typeface="+mn-cs"/>
        </a:defRPr>
      </a:lvl7pPr>
      <a:lvl8pPr marL="4725162" indent="-315011" algn="l" defTabSz="1260043" rtl="0" eaLnBrk="1" latinLnBrk="0" hangingPunct="1">
        <a:lnSpc>
          <a:spcPct val="90000"/>
        </a:lnSpc>
        <a:spcBef>
          <a:spcPts val="689"/>
        </a:spcBef>
        <a:buFont typeface="Arial" panose="020B0604020202020204" pitchFamily="34" charset="0"/>
        <a:buChar char="•"/>
        <a:defRPr kumimoji="1" sz="2480" kern="1200">
          <a:solidFill>
            <a:schemeClr val="tx1"/>
          </a:solidFill>
          <a:latin typeface="+mn-lt"/>
          <a:ea typeface="+mn-ea"/>
          <a:cs typeface="+mn-cs"/>
        </a:defRPr>
      </a:lvl8pPr>
      <a:lvl9pPr marL="5355184" indent="-315011" algn="l" defTabSz="1260043" rtl="0" eaLnBrk="1" latinLnBrk="0" hangingPunct="1">
        <a:lnSpc>
          <a:spcPct val="90000"/>
        </a:lnSpc>
        <a:spcBef>
          <a:spcPts val="689"/>
        </a:spcBef>
        <a:buFont typeface="Arial" panose="020B0604020202020204" pitchFamily="34" charset="0"/>
        <a:buChar char="•"/>
        <a:defRPr kumimoji="1" sz="2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60043" rtl="0" eaLnBrk="1" latinLnBrk="0" hangingPunct="1">
        <a:defRPr kumimoji="1" sz="2480" kern="1200">
          <a:solidFill>
            <a:schemeClr val="tx1"/>
          </a:solidFill>
          <a:latin typeface="+mn-lt"/>
          <a:ea typeface="+mn-ea"/>
          <a:cs typeface="+mn-cs"/>
        </a:defRPr>
      </a:lvl1pPr>
      <a:lvl2pPr marL="630022" algn="l" defTabSz="1260043" rtl="0" eaLnBrk="1" latinLnBrk="0" hangingPunct="1">
        <a:defRPr kumimoji="1" sz="2480" kern="1200">
          <a:solidFill>
            <a:schemeClr val="tx1"/>
          </a:solidFill>
          <a:latin typeface="+mn-lt"/>
          <a:ea typeface="+mn-ea"/>
          <a:cs typeface="+mn-cs"/>
        </a:defRPr>
      </a:lvl2pPr>
      <a:lvl3pPr marL="1260043" algn="l" defTabSz="1260043" rtl="0" eaLnBrk="1" latinLnBrk="0" hangingPunct="1">
        <a:defRPr kumimoji="1" sz="2480" kern="1200">
          <a:solidFill>
            <a:schemeClr val="tx1"/>
          </a:solidFill>
          <a:latin typeface="+mn-lt"/>
          <a:ea typeface="+mn-ea"/>
          <a:cs typeface="+mn-cs"/>
        </a:defRPr>
      </a:lvl3pPr>
      <a:lvl4pPr marL="1890065" algn="l" defTabSz="1260043" rtl="0" eaLnBrk="1" latinLnBrk="0" hangingPunct="1">
        <a:defRPr kumimoji="1" sz="2480" kern="1200">
          <a:solidFill>
            <a:schemeClr val="tx1"/>
          </a:solidFill>
          <a:latin typeface="+mn-lt"/>
          <a:ea typeface="+mn-ea"/>
          <a:cs typeface="+mn-cs"/>
        </a:defRPr>
      </a:lvl4pPr>
      <a:lvl5pPr marL="2520086" algn="l" defTabSz="1260043" rtl="0" eaLnBrk="1" latinLnBrk="0" hangingPunct="1">
        <a:defRPr kumimoji="1" sz="2480" kern="1200">
          <a:solidFill>
            <a:schemeClr val="tx1"/>
          </a:solidFill>
          <a:latin typeface="+mn-lt"/>
          <a:ea typeface="+mn-ea"/>
          <a:cs typeface="+mn-cs"/>
        </a:defRPr>
      </a:lvl5pPr>
      <a:lvl6pPr marL="3150108" algn="l" defTabSz="1260043" rtl="0" eaLnBrk="1" latinLnBrk="0" hangingPunct="1">
        <a:defRPr kumimoji="1" sz="2480" kern="1200">
          <a:solidFill>
            <a:schemeClr val="tx1"/>
          </a:solidFill>
          <a:latin typeface="+mn-lt"/>
          <a:ea typeface="+mn-ea"/>
          <a:cs typeface="+mn-cs"/>
        </a:defRPr>
      </a:lvl6pPr>
      <a:lvl7pPr marL="3780130" algn="l" defTabSz="1260043" rtl="0" eaLnBrk="1" latinLnBrk="0" hangingPunct="1">
        <a:defRPr kumimoji="1" sz="2480" kern="1200">
          <a:solidFill>
            <a:schemeClr val="tx1"/>
          </a:solidFill>
          <a:latin typeface="+mn-lt"/>
          <a:ea typeface="+mn-ea"/>
          <a:cs typeface="+mn-cs"/>
        </a:defRPr>
      </a:lvl7pPr>
      <a:lvl8pPr marL="4410151" algn="l" defTabSz="1260043" rtl="0" eaLnBrk="1" latinLnBrk="0" hangingPunct="1">
        <a:defRPr kumimoji="1" sz="2480" kern="1200">
          <a:solidFill>
            <a:schemeClr val="tx1"/>
          </a:solidFill>
          <a:latin typeface="+mn-lt"/>
          <a:ea typeface="+mn-ea"/>
          <a:cs typeface="+mn-cs"/>
        </a:defRPr>
      </a:lvl8pPr>
      <a:lvl9pPr marL="5040173" algn="l" defTabSz="1260043" rtl="0" eaLnBrk="1" latinLnBrk="0" hangingPunct="1">
        <a:defRPr kumimoji="1" sz="2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536" userDrawn="1">
          <p15:clr>
            <a:srgbClr val="F26B43"/>
          </p15:clr>
        </p15:guide>
        <p15:guide id="2" pos="39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72043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BIZ UDPゴシック</vt:lpstr>
      <vt:lpstr>Aptos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美津雄 田村</dc:creator>
  <cp:lastModifiedBy>美津雄 田村</cp:lastModifiedBy>
  <cp:revision>5</cp:revision>
  <dcterms:created xsi:type="dcterms:W3CDTF">2025-10-30T04:52:33Z</dcterms:created>
  <dcterms:modified xsi:type="dcterms:W3CDTF">2025-11-10T05:16:45Z</dcterms:modified>
</cp:coreProperties>
</file>