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</p:sldIdLst>
  <p:sldSz cx="187198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5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3801" autoAdjust="0"/>
  </p:normalViewPr>
  <p:slideViewPr>
    <p:cSldViewPr snapToGrid="0">
      <p:cViewPr varScale="1">
        <p:scale>
          <a:sx n="51" d="100"/>
          <a:sy n="51" d="100"/>
        </p:scale>
        <p:origin x="1146" y="96"/>
      </p:cViewPr>
      <p:guideLst>
        <p:guide orient="horz" pos="4762"/>
        <p:guide pos="5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2859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注意事項">
            <a:extLst>
              <a:ext uri="{FF2B5EF4-FFF2-40B4-BE49-F238E27FC236}">
                <a16:creationId xmlns:a16="http://schemas.microsoft.com/office/drawing/2014/main" id="{7D86C7FF-510F-F1DB-AF5E-3169E8394BDA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098250" y="13796340"/>
            <a:ext cx="16789659" cy="966223"/>
            <a:chOff x="8783714" y="12240366"/>
            <a:chExt cx="16789659" cy="966223"/>
          </a:xfrm>
        </p:grpSpPr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1711980B-43A2-979D-4422-E2B6B0FBDB28}"/>
                </a:ext>
              </a:extLst>
            </p:cNvPr>
            <p:cNvCxnSpPr>
              <a:cxnSpLocks noGrp="1" noRot="1" noMove="1" noResize="1" noEditPoints="1" noAdjustHandles="1" noChangeArrowheads="1" noChangeShapeType="1"/>
              <a:endCxn id="78" idx="3"/>
            </p:cNvCxnSpPr>
            <p:nvPr/>
          </p:nvCxnSpPr>
          <p:spPr>
            <a:xfrm flipV="1">
              <a:off x="11744080" y="12532754"/>
              <a:ext cx="11952000" cy="0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F34FC3B8-E21F-97F6-B0D2-F9967E060D2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240366"/>
              <a:ext cx="11861452" cy="584775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E6C7BFFE-C63D-2642-5324-AC3FDF82CFB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744924"/>
              <a:ext cx="13922431" cy="461665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2BE190C9-740D-3503-294D-62C3934D425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83714" y="12240366"/>
              <a:ext cx="2867228" cy="966223"/>
            </a:xfrm>
            <a:prstGeom prst="roundRect">
              <a:avLst>
                <a:gd name="adj" fmla="val 2520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6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sp>
        <p:nvSpPr>
          <p:cNvPr id="126" name="タイトル 35">
            <a:extLst>
              <a:ext uri="{FF2B5EF4-FFF2-40B4-BE49-F238E27FC236}">
                <a16:creationId xmlns:a16="http://schemas.microsoft.com/office/drawing/2014/main" id="{C59177FD-A5B5-0A43-C3BF-FFB9EA69F4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7066" y="71416"/>
            <a:ext cx="6692833" cy="1440001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A3</a:t>
            </a:r>
            <a:r>
              <a:rPr kumimoji="1" lang="ja-JP" altLang="en-US" sz="40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サイズ</a:t>
            </a:r>
            <a:r>
              <a:rPr kumimoji="1" lang="en-US" altLang="ja-JP" sz="40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40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ヨコ向き</a:t>
            </a:r>
            <a:endParaRPr kumimoji="1" lang="en-US" altLang="ja-JP" sz="4000" b="1" u="sng" spc="0" baseline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8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2800" b="1" dirty="0">
                <a:solidFill>
                  <a:schemeClr val="bg1"/>
                </a:solidFill>
              </a:rPr>
              <a:t>297×420</a:t>
            </a:r>
            <a:r>
              <a:rPr kumimoji="1" lang="ja-JP" altLang="en-US" sz="2800" b="1" dirty="0">
                <a:solidFill>
                  <a:schemeClr val="bg1"/>
                </a:solidFill>
              </a:rPr>
              <a:t>ｍｍ）</a:t>
            </a:r>
          </a:p>
        </p:txBody>
      </p:sp>
      <p:grpSp>
        <p:nvGrpSpPr>
          <p:cNvPr id="127" name="ガイド線の詳細">
            <a:extLst>
              <a:ext uri="{FF2B5EF4-FFF2-40B4-BE49-F238E27FC236}">
                <a16:creationId xmlns:a16="http://schemas.microsoft.com/office/drawing/2014/main" id="{99789A92-89CD-61A6-67D7-3FC4625A9781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8204578" y="72819"/>
            <a:ext cx="10388155" cy="1440000"/>
            <a:chOff x="12937930" y="-36208"/>
            <a:chExt cx="10388155" cy="1440000"/>
          </a:xfrm>
        </p:grpSpPr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15A849E0-21FC-4F0C-1191-FB25E3E60BF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1134448"/>
              <a:ext cx="900000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13C6E4DC-B452-22DF-B223-25AE5B65EFB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26432" y="797308"/>
              <a:ext cx="90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BE54037C-F21A-0FF4-3D12-AE9B698DAC5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483028"/>
              <a:ext cx="900000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6BE31DC0-F43D-80B2-1B6B-11E795581E1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336482"/>
              <a:ext cx="103881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rgbClr val="FF0066"/>
                  </a:solidFill>
                </a:rPr>
                <a:t>●　　　　ピンク色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の線・・・切れてはいけない文字や絵柄を入れる範囲</a:t>
              </a:r>
              <a:endParaRPr kumimoji="1" lang="en-US" altLang="ja-JP" sz="20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000" b="1" dirty="0"/>
                <a:t>●　　　　黒色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の線・・・・・仕上がりの位置</a:t>
              </a:r>
              <a:endParaRPr kumimoji="1" lang="en-US" altLang="ja-JP" sz="20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000" b="1" dirty="0">
                  <a:solidFill>
                    <a:srgbClr val="00FF99"/>
                  </a:solidFill>
                </a:rPr>
                <a:t>●　　　　緑色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の線・・・・・ぬりたし範囲</a:t>
              </a:r>
              <a:r>
                <a:rPr kumimoji="1" lang="ja-JP" altLang="en-US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4AEFB12F-A098-F8F8-177F-0032FFFC2C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1440000"/>
            </a:xfrm>
            <a:prstGeom prst="rect">
              <a:avLst/>
            </a:pr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101BAF70-6F41-387E-A4A1-BA63C34E22E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7"/>
              <a:ext cx="10388154" cy="34732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1" name="ガイド線">
            <a:extLst>
              <a:ext uri="{FF2B5EF4-FFF2-40B4-BE49-F238E27FC236}">
                <a16:creationId xmlns:a16="http://schemas.microsoft.com/office/drawing/2014/main" id="{A864BEE5-8347-59CD-1F7B-027B4920FDE3}"/>
              </a:ext>
            </a:extLst>
          </p:cNvPr>
          <p:cNvGrpSpPr/>
          <p:nvPr userDrawn="1"/>
        </p:nvGrpSpPr>
        <p:grpSpPr>
          <a:xfrm>
            <a:off x="1691900" y="2105675"/>
            <a:ext cx="15336000" cy="10908000"/>
            <a:chOff x="3131762" y="2285856"/>
            <a:chExt cx="15336000" cy="10908000"/>
          </a:xfrm>
        </p:grpSpPr>
        <p:grpSp>
          <p:nvGrpSpPr>
            <p:cNvPr id="82" name="ガイド線">
              <a:extLst>
                <a:ext uri="{FF2B5EF4-FFF2-40B4-BE49-F238E27FC236}">
                  <a16:creationId xmlns:a16="http://schemas.microsoft.com/office/drawing/2014/main" id="{676E6CC1-80CE-73EF-3575-0F910BA41BC3}"/>
                </a:ext>
              </a:extLst>
            </p:cNvPr>
            <p:cNvGrpSpPr/>
            <p:nvPr/>
          </p:nvGrpSpPr>
          <p:grpSpPr>
            <a:xfrm rot="5400000">
              <a:off x="5345762" y="71856"/>
              <a:ext cx="10908000" cy="15336000"/>
              <a:chOff x="2105675" y="3023812"/>
              <a:chExt cx="10908000" cy="15336000"/>
            </a:xfrm>
          </p:grpSpPr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AD53524C-96EC-4F59-96E5-D137BCF4DFE2}"/>
                  </a:ext>
                </a:extLst>
              </p:cNvPr>
              <p:cNvSpPr/>
              <p:nvPr/>
            </p:nvSpPr>
            <p:spPr>
              <a:xfrm>
                <a:off x="2213675" y="3131812"/>
                <a:ext cx="10692000" cy="15120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747B6441-AB4C-CBF6-1513-F0BC58CA1CDC}"/>
                  </a:ext>
                </a:extLst>
              </p:cNvPr>
              <p:cNvSpPr/>
              <p:nvPr/>
            </p:nvSpPr>
            <p:spPr>
              <a:xfrm>
                <a:off x="2321675" y="3239812"/>
                <a:ext cx="10476000" cy="14904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922DB319-ED49-534D-FEAF-E6202B26AD80}"/>
                  </a:ext>
                </a:extLst>
              </p:cNvPr>
              <p:cNvSpPr/>
              <p:nvPr/>
            </p:nvSpPr>
            <p:spPr>
              <a:xfrm>
                <a:off x="2105675" y="3023812"/>
                <a:ext cx="10908000" cy="15336000"/>
              </a:xfrm>
              <a:prstGeom prst="rect">
                <a:avLst/>
              </a:prstGeom>
              <a:noFill/>
              <a:ln w="1270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9F77A568-B467-F2C9-E250-F513848A0617}"/>
                </a:ext>
              </a:extLst>
            </p:cNvPr>
            <p:cNvSpPr txBox="1">
              <a:spLocks/>
            </p:cNvSpPr>
            <p:nvPr/>
          </p:nvSpPr>
          <p:spPr>
            <a:xfrm>
              <a:off x="3249070" y="2517683"/>
              <a:ext cx="1512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6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FDF1246B-FB4D-61BE-9E55-19860DA07569}"/>
                </a:ext>
              </a:extLst>
            </p:cNvPr>
            <p:cNvSpPr txBox="1">
              <a:spLocks/>
            </p:cNvSpPr>
            <p:nvPr/>
          </p:nvSpPr>
          <p:spPr>
            <a:xfrm>
              <a:off x="3258812" y="12328941"/>
              <a:ext cx="15100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6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</p:grpSp>
      <p:grpSp>
        <p:nvGrpSpPr>
          <p:cNvPr id="88" name="トンボ">
            <a:extLst>
              <a:ext uri="{FF2B5EF4-FFF2-40B4-BE49-F238E27FC236}">
                <a16:creationId xmlns:a16="http://schemas.microsoft.com/office/drawing/2014/main" id="{4DFCB637-A8E8-A914-B5C1-5B1C01D1F97E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rot="5400000">
            <a:off x="3581900" y="-432325"/>
            <a:ext cx="11556000" cy="15984000"/>
            <a:chOff x="1781675" y="2699812"/>
            <a:chExt cx="11556000" cy="15984000"/>
          </a:xfrm>
        </p:grpSpPr>
        <p:sp>
          <p:nvSpPr>
            <p:cNvPr id="89" name="L 字 88">
              <a:extLst>
                <a:ext uri="{FF2B5EF4-FFF2-40B4-BE49-F238E27FC236}">
                  <a16:creationId xmlns:a16="http://schemas.microsoft.com/office/drawing/2014/main" id="{E8CE3DE2-287E-D2EB-0EE3-972035F5C9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781675" y="269981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L 字 89">
              <a:extLst>
                <a:ext uri="{FF2B5EF4-FFF2-40B4-BE49-F238E27FC236}">
                  <a16:creationId xmlns:a16="http://schemas.microsoft.com/office/drawing/2014/main" id="{ACDEE016-FC10-382D-31A0-724E0315969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781675" y="269981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星: 4 pt 107">
              <a:extLst>
                <a:ext uri="{FF2B5EF4-FFF2-40B4-BE49-F238E27FC236}">
                  <a16:creationId xmlns:a16="http://schemas.microsoft.com/office/drawing/2014/main" id="{2167D257-338B-115C-326E-17D93CD08A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013675" y="10241812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L 字 108">
              <a:extLst>
                <a:ext uri="{FF2B5EF4-FFF2-40B4-BE49-F238E27FC236}">
                  <a16:creationId xmlns:a16="http://schemas.microsoft.com/office/drawing/2014/main" id="{7B5ECA66-3E9F-AB65-720C-D2059CBB493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781675" y="1835981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L 字 109">
              <a:extLst>
                <a:ext uri="{FF2B5EF4-FFF2-40B4-BE49-F238E27FC236}">
                  <a16:creationId xmlns:a16="http://schemas.microsoft.com/office/drawing/2014/main" id="{FEE0EF60-1E23-CECB-F68B-D3E693B61D2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781675" y="1825181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L 字 110">
              <a:extLst>
                <a:ext uri="{FF2B5EF4-FFF2-40B4-BE49-F238E27FC236}">
                  <a16:creationId xmlns:a16="http://schemas.microsoft.com/office/drawing/2014/main" id="{E3B98EC9-D61D-0005-1139-BD16E82A581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2905675" y="1835981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L 字 111">
              <a:extLst>
                <a:ext uri="{FF2B5EF4-FFF2-40B4-BE49-F238E27FC236}">
                  <a16:creationId xmlns:a16="http://schemas.microsoft.com/office/drawing/2014/main" id="{9134F40B-EA54-468D-DDFA-F8B6CFD6C8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3013675" y="1825181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L 字 112">
              <a:extLst>
                <a:ext uri="{FF2B5EF4-FFF2-40B4-BE49-F238E27FC236}">
                  <a16:creationId xmlns:a16="http://schemas.microsoft.com/office/drawing/2014/main" id="{D3A72D77-D700-AFBF-1FE4-4379EEA6EA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05675" y="269981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L 字 113">
              <a:extLst>
                <a:ext uri="{FF2B5EF4-FFF2-40B4-BE49-F238E27FC236}">
                  <a16:creationId xmlns:a16="http://schemas.microsoft.com/office/drawing/2014/main" id="{7816D46E-C407-9DF3-D4E2-DB915D4DD7D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013675" y="269981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星: 4 pt 114">
              <a:extLst>
                <a:ext uri="{FF2B5EF4-FFF2-40B4-BE49-F238E27FC236}">
                  <a16:creationId xmlns:a16="http://schemas.microsoft.com/office/drawing/2014/main" id="{22B47C6A-7281-2E62-058E-4F2A1A5C8B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781675" y="10241812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星: 4 pt 115">
              <a:extLst>
                <a:ext uri="{FF2B5EF4-FFF2-40B4-BE49-F238E27FC236}">
                  <a16:creationId xmlns:a16="http://schemas.microsoft.com/office/drawing/2014/main" id="{53F5F403-5110-AA4C-7DCD-FE055F011D0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7397675" y="2411813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5" name="星: 4 pt 124">
              <a:extLst>
                <a:ext uri="{FF2B5EF4-FFF2-40B4-BE49-F238E27FC236}">
                  <a16:creationId xmlns:a16="http://schemas.microsoft.com/office/drawing/2014/main" id="{E421514C-A582-3A22-D11C-3D2029B141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7397675" y="18071812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8271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xStyles>
    <p:titleStyle>
      <a:lvl1pPr algn="l" defTabSz="1871960" rtl="0" eaLnBrk="1" latinLnBrk="0" hangingPunct="1">
        <a:lnSpc>
          <a:spcPct val="90000"/>
        </a:lnSpc>
        <a:spcBef>
          <a:spcPct val="0"/>
        </a:spcBef>
        <a:buNone/>
        <a:defRPr kumimoji="1" sz="90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7990" indent="-467990" algn="l" defTabSz="1871960" rtl="0" eaLnBrk="1" latinLnBrk="0" hangingPunct="1">
        <a:lnSpc>
          <a:spcPct val="90000"/>
        </a:lnSpc>
        <a:spcBef>
          <a:spcPts val="2047"/>
        </a:spcBef>
        <a:buFont typeface="Arial" panose="020B0604020202020204" pitchFamily="34" charset="0"/>
        <a:buChar char="•"/>
        <a:defRPr kumimoji="1" sz="5732" kern="1200">
          <a:solidFill>
            <a:schemeClr val="tx1"/>
          </a:solidFill>
          <a:latin typeface="+mn-lt"/>
          <a:ea typeface="+mn-ea"/>
          <a:cs typeface="+mn-cs"/>
        </a:defRPr>
      </a:lvl1pPr>
      <a:lvl2pPr marL="1403970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kumimoji="1" sz="4913" kern="1200">
          <a:solidFill>
            <a:schemeClr val="tx1"/>
          </a:solidFill>
          <a:latin typeface="+mn-lt"/>
          <a:ea typeface="+mn-ea"/>
          <a:cs typeface="+mn-cs"/>
        </a:defRPr>
      </a:lvl2pPr>
      <a:lvl3pPr marL="2339950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kumimoji="1" sz="4094" kern="1200">
          <a:solidFill>
            <a:schemeClr val="tx1"/>
          </a:solidFill>
          <a:latin typeface="+mn-lt"/>
          <a:ea typeface="+mn-ea"/>
          <a:cs typeface="+mn-cs"/>
        </a:defRPr>
      </a:lvl3pPr>
      <a:lvl4pPr marL="327592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421190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514788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608386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701984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95582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1pPr>
      <a:lvl2pPr marL="935980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2pPr>
      <a:lvl3pPr marL="1871960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3pPr>
      <a:lvl4pPr marL="2807940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3743919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4679899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5615879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6551859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487839" algn="l" defTabSz="1871960" rtl="0" eaLnBrk="1" latinLnBrk="0" hangingPunct="1">
        <a:defRPr kumimoji="1" sz="36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622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2</cp:revision>
  <dcterms:created xsi:type="dcterms:W3CDTF">2025-11-04T06:19:38Z</dcterms:created>
  <dcterms:modified xsi:type="dcterms:W3CDTF">2025-11-10T05:32:59Z</dcterms:modified>
</cp:coreProperties>
</file>