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sldIdLst>
    <p:sldId id="256" r:id="rId2"/>
  </p:sldIdLst>
  <p:sldSz cx="25920700" cy="205200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463" userDrawn="1">
          <p15:clr>
            <a:srgbClr val="A4A3A4"/>
          </p15:clr>
        </p15:guide>
        <p15:guide id="2" pos="81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08" autoAdjust="0"/>
    <p:restoredTop sz="94909" autoAdjust="0"/>
  </p:normalViewPr>
  <p:slideViewPr>
    <p:cSldViewPr snapToGrid="0">
      <p:cViewPr varScale="1">
        <p:scale>
          <a:sx n="37" d="100"/>
          <a:sy n="37" d="100"/>
        </p:scale>
        <p:origin x="1626" y="120"/>
      </p:cViewPr>
      <p:guideLst>
        <p:guide orient="horz" pos="6463"/>
        <p:guide pos="816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9617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1" name="注意事項">
            <a:extLst>
              <a:ext uri="{FF2B5EF4-FFF2-40B4-BE49-F238E27FC236}">
                <a16:creationId xmlns:a16="http://schemas.microsoft.com/office/drawing/2014/main" id="{512746B9-D185-977A-87A5-7CFF75C44AC0}"/>
              </a:ext>
            </a:extLst>
          </p:cNvPr>
          <p:cNvGrpSpPr>
            <a:grpSpLocks noGrp="1" noUngrp="1" noRot="1" noMove="1" noResize="1"/>
          </p:cNvGrpSpPr>
          <p:nvPr userDrawn="1"/>
        </p:nvGrpSpPr>
        <p:grpSpPr>
          <a:xfrm>
            <a:off x="2403684" y="18846086"/>
            <a:ext cx="21556504" cy="1312449"/>
            <a:chOff x="8783714" y="12447617"/>
            <a:chExt cx="16789659" cy="612605"/>
          </a:xfrm>
        </p:grpSpPr>
        <p:cxnSp>
          <p:nvCxnSpPr>
            <p:cNvPr id="102" name="直線コネクタ 101">
              <a:extLst>
                <a:ext uri="{FF2B5EF4-FFF2-40B4-BE49-F238E27FC236}">
                  <a16:creationId xmlns:a16="http://schemas.microsoft.com/office/drawing/2014/main" id="{05368209-A631-1350-8672-93B7B292D1D2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 flipV="1">
              <a:off x="11744080" y="12652260"/>
              <a:ext cx="11768314" cy="1"/>
            </a:xfrm>
            <a:prstGeom prst="line">
              <a:avLst/>
            </a:prstGeom>
            <a:ln w="381000">
              <a:solidFill>
                <a:srgbClr val="FF0000">
                  <a:alpha val="30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テキスト ボックス 102">
              <a:extLst>
                <a:ext uri="{FF2B5EF4-FFF2-40B4-BE49-F238E27FC236}">
                  <a16:creationId xmlns:a16="http://schemas.microsoft.com/office/drawing/2014/main" id="{19B29316-5392-B92A-5DF5-2B4CD5C92FED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1650942" y="12477385"/>
              <a:ext cx="11756183" cy="330416"/>
            </a:xfrm>
            <a:prstGeom prst="rect">
              <a:avLst/>
            </a:prstGeom>
            <a:noFill/>
          </p:spPr>
          <p:txBody>
            <a:bodyPr vert="horz" wrap="square" rtlCol="0" anchor="ctr">
              <a:spAutoFit/>
            </a:bodyPr>
            <a:lstStyle/>
            <a:p>
              <a:r>
                <a:rPr kumimoji="1" lang="en-US" altLang="ja-JP" sz="4000" b="1" dirty="0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※【</a:t>
              </a:r>
              <a:r>
                <a:rPr kumimoji="1" lang="ja-JP" altLang="en-US" sz="4000" b="1" dirty="0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データ作成の手順</a:t>
              </a:r>
              <a:r>
                <a:rPr kumimoji="1" lang="en-US" altLang="ja-JP" sz="4000" b="1" dirty="0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】</a:t>
              </a:r>
              <a:r>
                <a:rPr kumimoji="1" lang="ja-JP" altLang="en-US" sz="4000" b="1" dirty="0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 ・ </a:t>
              </a:r>
              <a:r>
                <a:rPr kumimoji="1" lang="en-US" altLang="ja-JP" sz="4000" b="1" dirty="0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【</a:t>
              </a:r>
              <a:r>
                <a:rPr kumimoji="1" lang="ja-JP" altLang="en-US" sz="4000" b="1" dirty="0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チェックリスト</a:t>
              </a:r>
              <a:r>
                <a:rPr kumimoji="1" lang="en-US" altLang="ja-JP" sz="4000" b="1" dirty="0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】</a:t>
              </a:r>
              <a:r>
                <a:rPr kumimoji="1" lang="ja-JP" altLang="en-US" sz="4000" b="1" dirty="0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を 必ず ご確認ください。</a:t>
              </a:r>
            </a:p>
          </p:txBody>
        </p:sp>
        <p:sp>
          <p:nvSpPr>
            <p:cNvPr id="104" name="テキスト ボックス 103">
              <a:extLst>
                <a:ext uri="{FF2B5EF4-FFF2-40B4-BE49-F238E27FC236}">
                  <a16:creationId xmlns:a16="http://schemas.microsoft.com/office/drawing/2014/main" id="{A3D045B1-C6A4-FC20-2982-7F03113EE8F0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1650942" y="12753920"/>
              <a:ext cx="13922431" cy="272952"/>
            </a:xfrm>
            <a:prstGeom prst="rect">
              <a:avLst/>
            </a:prstGeom>
            <a:noFill/>
          </p:spPr>
          <p:txBody>
            <a:bodyPr vert="horz" wrap="square" rtlCol="0" anchor="ctr">
              <a:spAutoFit/>
            </a:bodyPr>
            <a:lstStyle/>
            <a:p>
              <a:r>
                <a:rPr kumimoji="1" lang="en-US" altLang="ja-JP" sz="3200" b="1" dirty="0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※</a:t>
              </a:r>
              <a:r>
                <a:rPr kumimoji="1" lang="ja-JP" altLang="en-US" sz="3200" b="1" dirty="0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ご入稿の際は、「表示」→「スライドマスター」から ガイド線 を削除の上、ＰＤＦに変換してください。</a:t>
              </a:r>
            </a:p>
          </p:txBody>
        </p:sp>
        <p:sp>
          <p:nvSpPr>
            <p:cNvPr id="105" name="四角形: 角を丸くする 104">
              <a:extLst>
                <a:ext uri="{FF2B5EF4-FFF2-40B4-BE49-F238E27FC236}">
                  <a16:creationId xmlns:a16="http://schemas.microsoft.com/office/drawing/2014/main" id="{95AC9E29-0B87-4679-F385-B807A33D2414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8783714" y="12447617"/>
              <a:ext cx="2867228" cy="612605"/>
            </a:xfrm>
            <a:prstGeom prst="roundRect">
              <a:avLst>
                <a:gd name="adj" fmla="val 25207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4400" b="1" dirty="0">
                  <a:solidFill>
                    <a:schemeClr val="bg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注意事項</a:t>
              </a:r>
            </a:p>
          </p:txBody>
        </p:sp>
      </p:grpSp>
      <p:sp>
        <p:nvSpPr>
          <p:cNvPr id="126" name="タイトル 35">
            <a:extLst>
              <a:ext uri="{FF2B5EF4-FFF2-40B4-BE49-F238E27FC236}">
                <a16:creationId xmlns:a16="http://schemas.microsoft.com/office/drawing/2014/main" id="{E7C32B3A-61C6-AD15-945F-FFEBCD5EDA2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181445" y="178591"/>
            <a:ext cx="9197686" cy="1835401"/>
          </a:xfrm>
          <a:prstGeom prst="roundRect">
            <a:avLst>
              <a:gd name="adj" fmla="val 50000"/>
            </a:avLst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5400" b="1" u="sng" spc="0" baseline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A2</a:t>
            </a:r>
            <a:r>
              <a:rPr kumimoji="1" lang="ja-JP" altLang="en-US" sz="5400" b="1" u="sng" spc="0" baseline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サイズ</a:t>
            </a:r>
            <a:r>
              <a:rPr kumimoji="1" lang="en-US" altLang="ja-JP" sz="5400" b="1" u="sng" spc="0" baseline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/</a:t>
            </a:r>
            <a:r>
              <a:rPr kumimoji="1" lang="ja-JP" altLang="en-US" sz="5400" b="1" u="sng" spc="0" baseline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 ヨコ向き</a:t>
            </a:r>
            <a:endParaRPr kumimoji="1" lang="en-US" altLang="ja-JP" sz="5400" b="1" u="sng" spc="0" baseline="0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 sz="4000" b="1" dirty="0">
                <a:solidFill>
                  <a:schemeClr val="bg1"/>
                </a:solidFill>
              </a:rPr>
              <a:t>（仕上：</a:t>
            </a:r>
            <a:r>
              <a:rPr kumimoji="1" lang="en-US" altLang="ja-JP" sz="4000" b="1" dirty="0">
                <a:solidFill>
                  <a:schemeClr val="bg1"/>
                </a:solidFill>
              </a:rPr>
              <a:t>420×594</a:t>
            </a:r>
            <a:r>
              <a:rPr kumimoji="1" lang="ja-JP" altLang="en-US" sz="4000" b="1" dirty="0">
                <a:solidFill>
                  <a:schemeClr val="bg1"/>
                </a:solidFill>
              </a:rPr>
              <a:t>ｍｍ）</a:t>
            </a:r>
          </a:p>
        </p:txBody>
      </p:sp>
      <p:grpSp>
        <p:nvGrpSpPr>
          <p:cNvPr id="127" name="ガイド線の詳細">
            <a:extLst>
              <a:ext uri="{FF2B5EF4-FFF2-40B4-BE49-F238E27FC236}">
                <a16:creationId xmlns:a16="http://schemas.microsoft.com/office/drawing/2014/main" id="{F99E9DF1-0CC7-7909-9D73-A44CD00774BA}"/>
              </a:ext>
            </a:extLst>
          </p:cNvPr>
          <p:cNvGrpSpPr>
            <a:grpSpLocks noGrp="1" noUngrp="1" noRot="1" noMove="1" noResize="1"/>
          </p:cNvGrpSpPr>
          <p:nvPr userDrawn="1"/>
        </p:nvGrpSpPr>
        <p:grpSpPr>
          <a:xfrm>
            <a:off x="12208593" y="144078"/>
            <a:ext cx="13512377" cy="1930787"/>
            <a:chOff x="12937930" y="-36208"/>
            <a:chExt cx="10388155" cy="1318424"/>
          </a:xfrm>
        </p:grpSpPr>
        <p:cxnSp>
          <p:nvCxnSpPr>
            <p:cNvPr id="128" name="直線コネクタ 127">
              <a:extLst>
                <a:ext uri="{FF2B5EF4-FFF2-40B4-BE49-F238E27FC236}">
                  <a16:creationId xmlns:a16="http://schemas.microsoft.com/office/drawing/2014/main" id="{8A86814E-284F-0668-5E35-B74CC5A444BB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13335988" y="1056400"/>
              <a:ext cx="719586" cy="0"/>
            </a:xfrm>
            <a:prstGeom prst="line">
              <a:avLst/>
            </a:prstGeom>
            <a:ln w="12700">
              <a:solidFill>
                <a:srgbClr val="00FF99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直線コネクタ 128">
              <a:extLst>
                <a:ext uri="{FF2B5EF4-FFF2-40B4-BE49-F238E27FC236}">
                  <a16:creationId xmlns:a16="http://schemas.microsoft.com/office/drawing/2014/main" id="{25916D12-675F-1A13-1317-6BA812F75D0C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13326432" y="758284"/>
              <a:ext cx="71958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直線コネクタ 129">
              <a:extLst>
                <a:ext uri="{FF2B5EF4-FFF2-40B4-BE49-F238E27FC236}">
                  <a16:creationId xmlns:a16="http://schemas.microsoft.com/office/drawing/2014/main" id="{CEEDA43A-1FE6-4104-6216-685275E19B62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13335988" y="444004"/>
              <a:ext cx="719586" cy="0"/>
            </a:xfrm>
            <a:prstGeom prst="line">
              <a:avLst/>
            </a:prstGeom>
            <a:ln w="12700">
              <a:solidFill>
                <a:srgbClr val="FF006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1" name="テキスト ボックス 130">
              <a:extLst>
                <a:ext uri="{FF2B5EF4-FFF2-40B4-BE49-F238E27FC236}">
                  <a16:creationId xmlns:a16="http://schemas.microsoft.com/office/drawing/2014/main" id="{FE7F8CC0-58B1-5887-6867-253E088F72CB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2937930" y="293420"/>
              <a:ext cx="10388155" cy="9457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800" b="1" dirty="0">
                  <a:solidFill>
                    <a:srgbClr val="FF0066"/>
                  </a:solidFill>
                </a:rPr>
                <a:t>●　　　ピンク色</a:t>
              </a:r>
              <a:r>
                <a:rPr kumimoji="1" lang="ja-JP" altLang="en-US" sz="28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の線・・切れてはいけない文字や絵柄を入れる範囲</a:t>
              </a:r>
              <a:endParaRPr kumimoji="1" lang="en-US" altLang="ja-JP" sz="2800" b="1" dirty="0">
                <a:solidFill>
                  <a:schemeClr val="tx2">
                    <a:lumMod val="90000"/>
                    <a:lumOff val="10000"/>
                  </a:schemeClr>
                </a:solidFill>
              </a:endParaRPr>
            </a:p>
            <a:p>
              <a:r>
                <a:rPr kumimoji="1" lang="ja-JP" altLang="en-US" sz="2800" b="1" dirty="0"/>
                <a:t>●　　　黒色</a:t>
              </a:r>
              <a:r>
                <a:rPr kumimoji="1" lang="ja-JP" altLang="en-US" sz="28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の線・・・・仕上がりの位置</a:t>
              </a:r>
              <a:endParaRPr kumimoji="1" lang="en-US" altLang="ja-JP" sz="2800" b="1" dirty="0">
                <a:solidFill>
                  <a:schemeClr val="tx2">
                    <a:lumMod val="90000"/>
                    <a:lumOff val="10000"/>
                  </a:schemeClr>
                </a:solidFill>
              </a:endParaRPr>
            </a:p>
            <a:p>
              <a:r>
                <a:rPr kumimoji="1" lang="ja-JP" altLang="en-US" sz="2800" b="1" dirty="0">
                  <a:solidFill>
                    <a:srgbClr val="00FF99"/>
                  </a:solidFill>
                </a:rPr>
                <a:t>●　　　緑色</a:t>
              </a:r>
              <a:r>
                <a:rPr kumimoji="1" lang="ja-JP" altLang="en-US" sz="28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の線・・・・ぬりたし範囲</a:t>
              </a:r>
              <a:r>
                <a:rPr kumimoji="1" lang="ja-JP" altLang="en-US" sz="24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（背景や絵柄を端まで入れる場合はこの線まで）</a:t>
              </a:r>
              <a:endParaRPr kumimoji="1" lang="en-US" altLang="ja-JP" sz="3200" b="1" dirty="0">
                <a:solidFill>
                  <a:schemeClr val="tx2">
                    <a:lumMod val="90000"/>
                    <a:lumOff val="10000"/>
                  </a:schemeClr>
                </a:solidFill>
              </a:endParaRPr>
            </a:p>
          </p:txBody>
        </p:sp>
        <p:sp>
          <p:nvSpPr>
            <p:cNvPr id="132" name="正方形/長方形 131">
              <a:extLst>
                <a:ext uri="{FF2B5EF4-FFF2-40B4-BE49-F238E27FC236}">
                  <a16:creationId xmlns:a16="http://schemas.microsoft.com/office/drawing/2014/main" id="{06A1382E-22CE-89FF-2E0A-B3C7CA580BB4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2937931" y="-36208"/>
              <a:ext cx="10388154" cy="1318424"/>
            </a:xfrm>
            <a:prstGeom prst="rect">
              <a:avLst/>
            </a:prstGeom>
            <a:noFill/>
            <a:ln w="57150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400" dirty="0"/>
            </a:p>
          </p:txBody>
        </p:sp>
        <p:sp>
          <p:nvSpPr>
            <p:cNvPr id="133" name="正方形/長方形 132">
              <a:extLst>
                <a:ext uri="{FF2B5EF4-FFF2-40B4-BE49-F238E27FC236}">
                  <a16:creationId xmlns:a16="http://schemas.microsoft.com/office/drawing/2014/main" id="{C8BA00DD-8C65-1AEF-7559-FE03FC4BEADD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2937931" y="-36208"/>
              <a:ext cx="10388154" cy="294988"/>
            </a:xfrm>
            <a:prstGeom prst="rect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rtlCol="0" anchor="ctr"/>
            <a:lstStyle/>
            <a:p>
              <a:pPr algn="ctr"/>
              <a:r>
                <a:rPr kumimoji="1" lang="ja-JP" altLang="en-US" sz="2400" b="1" spc="250" dirty="0">
                  <a:solidFill>
                    <a:schemeClr val="bg1"/>
                  </a:solidFill>
                </a:rPr>
                <a:t>ガイド線に沿ってデザインを作成してください</a:t>
              </a:r>
              <a:endParaRPr kumimoji="1" lang="en-US" altLang="ja-JP" sz="2400" b="1" spc="25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06" name="ガイド枠">
            <a:extLst>
              <a:ext uri="{FF2B5EF4-FFF2-40B4-BE49-F238E27FC236}">
                <a16:creationId xmlns:a16="http://schemas.microsoft.com/office/drawing/2014/main" id="{95F0A552-98BA-EB48-69C1-BF8A8B9F4A4C}"/>
              </a:ext>
            </a:extLst>
          </p:cNvPr>
          <p:cNvGrpSpPr/>
          <p:nvPr userDrawn="1"/>
        </p:nvGrpSpPr>
        <p:grpSpPr>
          <a:xfrm>
            <a:off x="2160350" y="2592012"/>
            <a:ext cx="21600000" cy="15336000"/>
            <a:chOff x="4500325" y="3131762"/>
            <a:chExt cx="21600000" cy="15336000"/>
          </a:xfrm>
        </p:grpSpPr>
        <p:grpSp>
          <p:nvGrpSpPr>
            <p:cNvPr id="107" name="ガイド線">
              <a:extLst>
                <a:ext uri="{FF2B5EF4-FFF2-40B4-BE49-F238E27FC236}">
                  <a16:creationId xmlns:a16="http://schemas.microsoft.com/office/drawing/2014/main" id="{0AA2F8A4-BF05-E8F6-3B7C-FCC6A0704AB8}"/>
                </a:ext>
              </a:extLst>
            </p:cNvPr>
            <p:cNvGrpSpPr/>
            <p:nvPr/>
          </p:nvGrpSpPr>
          <p:grpSpPr>
            <a:xfrm rot="5400000">
              <a:off x="7632325" y="-238"/>
              <a:ext cx="15336000" cy="21600000"/>
              <a:chOff x="3131762" y="4320144"/>
              <a:chExt cx="15336000" cy="21600000"/>
            </a:xfrm>
          </p:grpSpPr>
          <p:sp>
            <p:nvSpPr>
              <p:cNvPr id="110" name="正方形/長方形 109">
                <a:extLst>
                  <a:ext uri="{FF2B5EF4-FFF2-40B4-BE49-F238E27FC236}">
                    <a16:creationId xmlns:a16="http://schemas.microsoft.com/office/drawing/2014/main" id="{2DA404A4-8F66-C0A1-FBFC-8CC45FA584FF}"/>
                  </a:ext>
                </a:extLst>
              </p:cNvPr>
              <p:cNvSpPr/>
              <p:nvPr/>
            </p:nvSpPr>
            <p:spPr>
              <a:xfrm>
                <a:off x="3239762" y="4428144"/>
                <a:ext cx="15120000" cy="2138400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正方形/長方形 110">
                <a:extLst>
                  <a:ext uri="{FF2B5EF4-FFF2-40B4-BE49-F238E27FC236}">
                    <a16:creationId xmlns:a16="http://schemas.microsoft.com/office/drawing/2014/main" id="{8D321AF3-D161-0478-2D34-A514C617CBAE}"/>
                  </a:ext>
                </a:extLst>
              </p:cNvPr>
              <p:cNvSpPr/>
              <p:nvPr/>
            </p:nvSpPr>
            <p:spPr>
              <a:xfrm>
                <a:off x="3347762" y="4536144"/>
                <a:ext cx="14904000" cy="21168000"/>
              </a:xfrm>
              <a:prstGeom prst="rect">
                <a:avLst/>
              </a:prstGeom>
              <a:noFill/>
              <a:ln w="12700"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正方形/長方形 111">
                <a:extLst>
                  <a:ext uri="{FF2B5EF4-FFF2-40B4-BE49-F238E27FC236}">
                    <a16:creationId xmlns:a16="http://schemas.microsoft.com/office/drawing/2014/main" id="{194A8C31-ED6A-1B9E-01D0-5A1B00C7EE55}"/>
                  </a:ext>
                </a:extLst>
              </p:cNvPr>
              <p:cNvSpPr/>
              <p:nvPr/>
            </p:nvSpPr>
            <p:spPr>
              <a:xfrm>
                <a:off x="3131762" y="4320144"/>
                <a:ext cx="15336000" cy="21600000"/>
              </a:xfrm>
              <a:prstGeom prst="rect">
                <a:avLst/>
              </a:prstGeom>
              <a:noFill/>
              <a:ln w="12700">
                <a:solidFill>
                  <a:srgbClr val="00FFCC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8" name="テキスト ボックス 107">
              <a:extLst>
                <a:ext uri="{FF2B5EF4-FFF2-40B4-BE49-F238E27FC236}">
                  <a16:creationId xmlns:a16="http://schemas.microsoft.com/office/drawing/2014/main" id="{D9FB1DA7-F093-FA89-78C1-6A70D3A358A5}"/>
                </a:ext>
              </a:extLst>
            </p:cNvPr>
            <p:cNvSpPr txBox="1">
              <a:spLocks/>
            </p:cNvSpPr>
            <p:nvPr/>
          </p:nvSpPr>
          <p:spPr>
            <a:xfrm>
              <a:off x="4716325" y="3371058"/>
              <a:ext cx="211680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4800" b="1" dirty="0">
                  <a:solidFill>
                    <a:srgbClr val="C00000">
                      <a:alpha val="50000"/>
                    </a:srgbClr>
                  </a:solidFill>
                </a:rPr>
                <a:t>天</a:t>
              </a:r>
            </a:p>
          </p:txBody>
        </p:sp>
        <p:sp>
          <p:nvSpPr>
            <p:cNvPr id="109" name="テキスト ボックス 108">
              <a:extLst>
                <a:ext uri="{FF2B5EF4-FFF2-40B4-BE49-F238E27FC236}">
                  <a16:creationId xmlns:a16="http://schemas.microsoft.com/office/drawing/2014/main" id="{628A1982-6A0F-D610-45B6-6B367FB685D1}"/>
                </a:ext>
              </a:extLst>
            </p:cNvPr>
            <p:cNvSpPr txBox="1">
              <a:spLocks/>
            </p:cNvSpPr>
            <p:nvPr/>
          </p:nvSpPr>
          <p:spPr>
            <a:xfrm>
              <a:off x="4716325" y="17418970"/>
              <a:ext cx="211680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4800" b="1" dirty="0">
                  <a:solidFill>
                    <a:srgbClr val="C00000">
                      <a:alpha val="50000"/>
                    </a:srgbClr>
                  </a:solidFill>
                </a:rPr>
                <a:t>地</a:t>
              </a:r>
            </a:p>
          </p:txBody>
        </p:sp>
      </p:grpSp>
      <p:grpSp>
        <p:nvGrpSpPr>
          <p:cNvPr id="113" name="トンボ">
            <a:extLst>
              <a:ext uri="{FF2B5EF4-FFF2-40B4-BE49-F238E27FC236}">
                <a16:creationId xmlns:a16="http://schemas.microsoft.com/office/drawing/2014/main" id="{DA66D613-268E-0BDA-9209-7AC48A0FA2AF}"/>
              </a:ext>
            </a:extLst>
          </p:cNvPr>
          <p:cNvGrpSpPr>
            <a:grpSpLocks noGrp="1" noUngrp="1" noRot="1" noMove="1" noResize="1"/>
          </p:cNvGrpSpPr>
          <p:nvPr userDrawn="1"/>
        </p:nvGrpSpPr>
        <p:grpSpPr>
          <a:xfrm rot="5400000">
            <a:off x="4968350" y="-863988"/>
            <a:ext cx="15984000" cy="22248000"/>
            <a:chOff x="2807762" y="3996144"/>
            <a:chExt cx="15984000" cy="22248000"/>
          </a:xfrm>
        </p:grpSpPr>
        <p:sp>
          <p:nvSpPr>
            <p:cNvPr id="114" name="L 字 113">
              <a:extLst>
                <a:ext uri="{FF2B5EF4-FFF2-40B4-BE49-F238E27FC236}">
                  <a16:creationId xmlns:a16="http://schemas.microsoft.com/office/drawing/2014/main" id="{19E49F7E-07AA-E26C-5384-9A772A2D1B2F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>
              <a:off x="2807762" y="3996144"/>
              <a:ext cx="432000" cy="324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1270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L 字 114">
              <a:extLst>
                <a:ext uri="{FF2B5EF4-FFF2-40B4-BE49-F238E27FC236}">
                  <a16:creationId xmlns:a16="http://schemas.microsoft.com/office/drawing/2014/main" id="{7765DD82-F11D-418F-6BB8-AE451D6FC78D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>
              <a:off x="2807762" y="3996144"/>
              <a:ext cx="324000" cy="432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1270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6" name="星: 4 pt 115">
              <a:extLst>
                <a:ext uri="{FF2B5EF4-FFF2-40B4-BE49-F238E27FC236}">
                  <a16:creationId xmlns:a16="http://schemas.microsoft.com/office/drawing/2014/main" id="{12470DD1-BBEB-A300-C1CE-B10E8502D72A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8467762" y="14670144"/>
              <a:ext cx="324000" cy="900000"/>
            </a:xfrm>
            <a:prstGeom prst="star4">
              <a:avLst>
                <a:gd name="adj" fmla="val 0"/>
              </a:avLst>
            </a:prstGeom>
            <a:noFill/>
            <a:ln w="1270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L 字 116">
              <a:extLst>
                <a:ext uri="{FF2B5EF4-FFF2-40B4-BE49-F238E27FC236}">
                  <a16:creationId xmlns:a16="http://schemas.microsoft.com/office/drawing/2014/main" id="{315547CE-7E5B-F0B2-FE90-1EDF11F9A6E0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 flipV="1">
              <a:off x="2807762" y="25920144"/>
              <a:ext cx="432000" cy="324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1270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L 字 117">
              <a:extLst>
                <a:ext uri="{FF2B5EF4-FFF2-40B4-BE49-F238E27FC236}">
                  <a16:creationId xmlns:a16="http://schemas.microsoft.com/office/drawing/2014/main" id="{82853112-9055-9DFF-D827-A7600C9031D3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 flipV="1">
              <a:off x="2807762" y="25812144"/>
              <a:ext cx="324000" cy="432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1270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L 字 118">
              <a:extLst>
                <a:ext uri="{FF2B5EF4-FFF2-40B4-BE49-F238E27FC236}">
                  <a16:creationId xmlns:a16="http://schemas.microsoft.com/office/drawing/2014/main" id="{06B13236-9AF3-931F-CA76-A1BC4709D896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V="1">
              <a:off x="18359762" y="25920144"/>
              <a:ext cx="432000" cy="324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1270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L 字 119">
              <a:extLst>
                <a:ext uri="{FF2B5EF4-FFF2-40B4-BE49-F238E27FC236}">
                  <a16:creationId xmlns:a16="http://schemas.microsoft.com/office/drawing/2014/main" id="{378D682A-0A7F-AC9C-22DB-D31024C45EDF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V="1">
              <a:off x="18467762" y="25812144"/>
              <a:ext cx="324000" cy="432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1270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L 字 120">
              <a:extLst>
                <a:ext uri="{FF2B5EF4-FFF2-40B4-BE49-F238E27FC236}">
                  <a16:creationId xmlns:a16="http://schemas.microsoft.com/office/drawing/2014/main" id="{266E6DD3-9E44-CC19-FC6F-8C821EAD9C64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8359762" y="3996144"/>
              <a:ext cx="432000" cy="324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1270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L 字 121">
              <a:extLst>
                <a:ext uri="{FF2B5EF4-FFF2-40B4-BE49-F238E27FC236}">
                  <a16:creationId xmlns:a16="http://schemas.microsoft.com/office/drawing/2014/main" id="{E459AA9C-FE63-33F0-BF0F-6B9882CB6D20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8467762" y="3996144"/>
              <a:ext cx="324000" cy="432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1270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星: 4 pt 122">
              <a:extLst>
                <a:ext uri="{FF2B5EF4-FFF2-40B4-BE49-F238E27FC236}">
                  <a16:creationId xmlns:a16="http://schemas.microsoft.com/office/drawing/2014/main" id="{259BD35F-37CF-2E1F-4428-B3C41AF3720C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2807762" y="14670144"/>
              <a:ext cx="324000" cy="900000"/>
            </a:xfrm>
            <a:prstGeom prst="star4">
              <a:avLst>
                <a:gd name="adj" fmla="val 0"/>
              </a:avLst>
            </a:prstGeom>
            <a:noFill/>
            <a:ln w="1270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4" name="星: 4 pt 123">
              <a:extLst>
                <a:ext uri="{FF2B5EF4-FFF2-40B4-BE49-F238E27FC236}">
                  <a16:creationId xmlns:a16="http://schemas.microsoft.com/office/drawing/2014/main" id="{ACE40964-1C8B-5F16-12B1-A5450CFAB172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16200000">
              <a:off x="10637762" y="3708145"/>
              <a:ext cx="324000" cy="900000"/>
            </a:xfrm>
            <a:prstGeom prst="star4">
              <a:avLst>
                <a:gd name="adj" fmla="val 0"/>
              </a:avLst>
            </a:prstGeom>
            <a:noFill/>
            <a:ln w="1270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5" name="星: 4 pt 124">
              <a:extLst>
                <a:ext uri="{FF2B5EF4-FFF2-40B4-BE49-F238E27FC236}">
                  <a16:creationId xmlns:a16="http://schemas.microsoft.com/office/drawing/2014/main" id="{3F422F29-55DB-955A-DF99-434629A692EC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16200000">
              <a:off x="10637762" y="25632144"/>
              <a:ext cx="324000" cy="900000"/>
            </a:xfrm>
            <a:prstGeom prst="star4">
              <a:avLst>
                <a:gd name="adj" fmla="val 0"/>
              </a:avLst>
            </a:prstGeom>
            <a:noFill/>
            <a:ln w="1270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058322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</p:sldLayoutIdLst>
  <p:txStyles>
    <p:titleStyle>
      <a:lvl1pPr algn="l" defTabSz="2592050" rtl="0" eaLnBrk="1" latinLnBrk="0" hangingPunct="1">
        <a:lnSpc>
          <a:spcPct val="90000"/>
        </a:lnSpc>
        <a:spcBef>
          <a:spcPct val="0"/>
        </a:spcBef>
        <a:buNone/>
        <a:defRPr kumimoji="1" sz="1247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48012" indent="-648012" algn="l" defTabSz="2592050" rtl="0" eaLnBrk="1" latinLnBrk="0" hangingPunct="1">
        <a:lnSpc>
          <a:spcPct val="90000"/>
        </a:lnSpc>
        <a:spcBef>
          <a:spcPts val="2835"/>
        </a:spcBef>
        <a:buFont typeface="Arial" panose="020B0604020202020204" pitchFamily="34" charset="0"/>
        <a:buChar char="•"/>
        <a:defRPr kumimoji="1" sz="7937" kern="1200">
          <a:solidFill>
            <a:schemeClr val="tx1"/>
          </a:solidFill>
          <a:latin typeface="+mn-lt"/>
          <a:ea typeface="+mn-ea"/>
          <a:cs typeface="+mn-cs"/>
        </a:defRPr>
      </a:lvl1pPr>
      <a:lvl2pPr marL="1944037" indent="-648012" algn="l" defTabSz="2592050" rtl="0" eaLnBrk="1" latinLnBrk="0" hangingPunct="1">
        <a:lnSpc>
          <a:spcPct val="90000"/>
        </a:lnSpc>
        <a:spcBef>
          <a:spcPts val="1417"/>
        </a:spcBef>
        <a:buFont typeface="Arial" panose="020B0604020202020204" pitchFamily="34" charset="0"/>
        <a:buChar char="•"/>
        <a:defRPr kumimoji="1" sz="6803" kern="1200">
          <a:solidFill>
            <a:schemeClr val="tx1"/>
          </a:solidFill>
          <a:latin typeface="+mn-lt"/>
          <a:ea typeface="+mn-ea"/>
          <a:cs typeface="+mn-cs"/>
        </a:defRPr>
      </a:lvl2pPr>
      <a:lvl3pPr marL="3240062" indent="-648012" algn="l" defTabSz="2592050" rtl="0" eaLnBrk="1" latinLnBrk="0" hangingPunct="1">
        <a:lnSpc>
          <a:spcPct val="90000"/>
        </a:lnSpc>
        <a:spcBef>
          <a:spcPts val="1417"/>
        </a:spcBef>
        <a:buFont typeface="Arial" panose="020B0604020202020204" pitchFamily="34" charset="0"/>
        <a:buChar char="•"/>
        <a:defRPr kumimoji="1" sz="5669" kern="1200">
          <a:solidFill>
            <a:schemeClr val="tx1"/>
          </a:solidFill>
          <a:latin typeface="+mn-lt"/>
          <a:ea typeface="+mn-ea"/>
          <a:cs typeface="+mn-cs"/>
        </a:defRPr>
      </a:lvl3pPr>
      <a:lvl4pPr marL="4536087" indent="-648012" algn="l" defTabSz="2592050" rtl="0" eaLnBrk="1" latinLnBrk="0" hangingPunct="1">
        <a:lnSpc>
          <a:spcPct val="90000"/>
        </a:lnSpc>
        <a:spcBef>
          <a:spcPts val="1417"/>
        </a:spcBef>
        <a:buFont typeface="Arial" panose="020B0604020202020204" pitchFamily="34" charset="0"/>
        <a:buChar char="•"/>
        <a:defRPr kumimoji="1" sz="5102" kern="1200">
          <a:solidFill>
            <a:schemeClr val="tx1"/>
          </a:solidFill>
          <a:latin typeface="+mn-lt"/>
          <a:ea typeface="+mn-ea"/>
          <a:cs typeface="+mn-cs"/>
        </a:defRPr>
      </a:lvl4pPr>
      <a:lvl5pPr marL="5832112" indent="-648012" algn="l" defTabSz="2592050" rtl="0" eaLnBrk="1" latinLnBrk="0" hangingPunct="1">
        <a:lnSpc>
          <a:spcPct val="90000"/>
        </a:lnSpc>
        <a:spcBef>
          <a:spcPts val="1417"/>
        </a:spcBef>
        <a:buFont typeface="Arial" panose="020B0604020202020204" pitchFamily="34" charset="0"/>
        <a:buChar char="•"/>
        <a:defRPr kumimoji="1" sz="5102" kern="1200">
          <a:solidFill>
            <a:schemeClr val="tx1"/>
          </a:solidFill>
          <a:latin typeface="+mn-lt"/>
          <a:ea typeface="+mn-ea"/>
          <a:cs typeface="+mn-cs"/>
        </a:defRPr>
      </a:lvl5pPr>
      <a:lvl6pPr marL="7128137" indent="-648012" algn="l" defTabSz="2592050" rtl="0" eaLnBrk="1" latinLnBrk="0" hangingPunct="1">
        <a:lnSpc>
          <a:spcPct val="90000"/>
        </a:lnSpc>
        <a:spcBef>
          <a:spcPts val="1417"/>
        </a:spcBef>
        <a:buFont typeface="Arial" panose="020B0604020202020204" pitchFamily="34" charset="0"/>
        <a:buChar char="•"/>
        <a:defRPr kumimoji="1" sz="5102" kern="1200">
          <a:solidFill>
            <a:schemeClr val="tx1"/>
          </a:solidFill>
          <a:latin typeface="+mn-lt"/>
          <a:ea typeface="+mn-ea"/>
          <a:cs typeface="+mn-cs"/>
        </a:defRPr>
      </a:lvl6pPr>
      <a:lvl7pPr marL="8424161" indent="-648012" algn="l" defTabSz="2592050" rtl="0" eaLnBrk="1" latinLnBrk="0" hangingPunct="1">
        <a:lnSpc>
          <a:spcPct val="90000"/>
        </a:lnSpc>
        <a:spcBef>
          <a:spcPts val="1417"/>
        </a:spcBef>
        <a:buFont typeface="Arial" panose="020B0604020202020204" pitchFamily="34" charset="0"/>
        <a:buChar char="•"/>
        <a:defRPr kumimoji="1" sz="5102" kern="1200">
          <a:solidFill>
            <a:schemeClr val="tx1"/>
          </a:solidFill>
          <a:latin typeface="+mn-lt"/>
          <a:ea typeface="+mn-ea"/>
          <a:cs typeface="+mn-cs"/>
        </a:defRPr>
      </a:lvl7pPr>
      <a:lvl8pPr marL="9720186" indent="-648012" algn="l" defTabSz="2592050" rtl="0" eaLnBrk="1" latinLnBrk="0" hangingPunct="1">
        <a:lnSpc>
          <a:spcPct val="90000"/>
        </a:lnSpc>
        <a:spcBef>
          <a:spcPts val="1417"/>
        </a:spcBef>
        <a:buFont typeface="Arial" panose="020B0604020202020204" pitchFamily="34" charset="0"/>
        <a:buChar char="•"/>
        <a:defRPr kumimoji="1" sz="5102" kern="1200">
          <a:solidFill>
            <a:schemeClr val="tx1"/>
          </a:solidFill>
          <a:latin typeface="+mn-lt"/>
          <a:ea typeface="+mn-ea"/>
          <a:cs typeface="+mn-cs"/>
        </a:defRPr>
      </a:lvl8pPr>
      <a:lvl9pPr marL="11016211" indent="-648012" algn="l" defTabSz="2592050" rtl="0" eaLnBrk="1" latinLnBrk="0" hangingPunct="1">
        <a:lnSpc>
          <a:spcPct val="90000"/>
        </a:lnSpc>
        <a:spcBef>
          <a:spcPts val="1417"/>
        </a:spcBef>
        <a:buFont typeface="Arial" panose="020B0604020202020204" pitchFamily="34" charset="0"/>
        <a:buChar char="•"/>
        <a:defRPr kumimoji="1" sz="510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592050" rtl="0" eaLnBrk="1" latinLnBrk="0" hangingPunct="1">
        <a:defRPr kumimoji="1" sz="5102" kern="1200">
          <a:solidFill>
            <a:schemeClr val="tx1"/>
          </a:solidFill>
          <a:latin typeface="+mn-lt"/>
          <a:ea typeface="+mn-ea"/>
          <a:cs typeface="+mn-cs"/>
        </a:defRPr>
      </a:lvl1pPr>
      <a:lvl2pPr marL="1296025" algn="l" defTabSz="2592050" rtl="0" eaLnBrk="1" latinLnBrk="0" hangingPunct="1">
        <a:defRPr kumimoji="1" sz="5102" kern="1200">
          <a:solidFill>
            <a:schemeClr val="tx1"/>
          </a:solidFill>
          <a:latin typeface="+mn-lt"/>
          <a:ea typeface="+mn-ea"/>
          <a:cs typeface="+mn-cs"/>
        </a:defRPr>
      </a:lvl2pPr>
      <a:lvl3pPr marL="2592050" algn="l" defTabSz="2592050" rtl="0" eaLnBrk="1" latinLnBrk="0" hangingPunct="1">
        <a:defRPr kumimoji="1" sz="5102" kern="1200">
          <a:solidFill>
            <a:schemeClr val="tx1"/>
          </a:solidFill>
          <a:latin typeface="+mn-lt"/>
          <a:ea typeface="+mn-ea"/>
          <a:cs typeface="+mn-cs"/>
        </a:defRPr>
      </a:lvl3pPr>
      <a:lvl4pPr marL="3888075" algn="l" defTabSz="2592050" rtl="0" eaLnBrk="1" latinLnBrk="0" hangingPunct="1">
        <a:defRPr kumimoji="1" sz="5102" kern="1200">
          <a:solidFill>
            <a:schemeClr val="tx1"/>
          </a:solidFill>
          <a:latin typeface="+mn-lt"/>
          <a:ea typeface="+mn-ea"/>
          <a:cs typeface="+mn-cs"/>
        </a:defRPr>
      </a:lvl4pPr>
      <a:lvl5pPr marL="5184099" algn="l" defTabSz="2592050" rtl="0" eaLnBrk="1" latinLnBrk="0" hangingPunct="1">
        <a:defRPr kumimoji="1" sz="5102" kern="1200">
          <a:solidFill>
            <a:schemeClr val="tx1"/>
          </a:solidFill>
          <a:latin typeface="+mn-lt"/>
          <a:ea typeface="+mn-ea"/>
          <a:cs typeface="+mn-cs"/>
        </a:defRPr>
      </a:lvl5pPr>
      <a:lvl6pPr marL="6480124" algn="l" defTabSz="2592050" rtl="0" eaLnBrk="1" latinLnBrk="0" hangingPunct="1">
        <a:defRPr kumimoji="1" sz="5102" kern="1200">
          <a:solidFill>
            <a:schemeClr val="tx1"/>
          </a:solidFill>
          <a:latin typeface="+mn-lt"/>
          <a:ea typeface="+mn-ea"/>
          <a:cs typeface="+mn-cs"/>
        </a:defRPr>
      </a:lvl6pPr>
      <a:lvl7pPr marL="7776149" algn="l" defTabSz="2592050" rtl="0" eaLnBrk="1" latinLnBrk="0" hangingPunct="1">
        <a:defRPr kumimoji="1" sz="5102" kern="1200">
          <a:solidFill>
            <a:schemeClr val="tx1"/>
          </a:solidFill>
          <a:latin typeface="+mn-lt"/>
          <a:ea typeface="+mn-ea"/>
          <a:cs typeface="+mn-cs"/>
        </a:defRPr>
      </a:lvl7pPr>
      <a:lvl8pPr marL="9072174" algn="l" defTabSz="2592050" rtl="0" eaLnBrk="1" latinLnBrk="0" hangingPunct="1">
        <a:defRPr kumimoji="1" sz="5102" kern="1200">
          <a:solidFill>
            <a:schemeClr val="tx1"/>
          </a:solidFill>
          <a:latin typeface="+mn-lt"/>
          <a:ea typeface="+mn-ea"/>
          <a:cs typeface="+mn-cs"/>
        </a:defRPr>
      </a:lvl8pPr>
      <a:lvl9pPr marL="10368199" algn="l" defTabSz="2592050" rtl="0" eaLnBrk="1" latinLnBrk="0" hangingPunct="1">
        <a:defRPr kumimoji="1" sz="510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956055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BIZ UDPゴシック</vt:lpstr>
      <vt:lpstr>Aptos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美津雄 田村</dc:creator>
  <cp:lastModifiedBy>美津雄 田村</cp:lastModifiedBy>
  <cp:revision>6</cp:revision>
  <dcterms:created xsi:type="dcterms:W3CDTF">2025-11-05T02:14:02Z</dcterms:created>
  <dcterms:modified xsi:type="dcterms:W3CDTF">2025-11-10T06:14:14Z</dcterms:modified>
</cp:coreProperties>
</file>