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22320250" cy="27000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2640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9648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35">
            <a:extLst>
              <a:ext uri="{FF2B5EF4-FFF2-40B4-BE49-F238E27FC236}">
                <a16:creationId xmlns:a16="http://schemas.microsoft.com/office/drawing/2014/main" id="{58C4B655-72EF-C829-3EA1-B1F21FC09A0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90111" y="268193"/>
            <a:ext cx="7785241" cy="1835401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4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A2</a:t>
            </a:r>
            <a:r>
              <a:rPr kumimoji="1" lang="ja-JP" altLang="en-US" sz="54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サイズ</a:t>
            </a:r>
            <a:r>
              <a:rPr kumimoji="1" lang="en-US" altLang="ja-JP" sz="54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/</a:t>
            </a:r>
            <a:r>
              <a:rPr kumimoji="1" lang="ja-JP" altLang="en-US" sz="54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タテ向き</a:t>
            </a:r>
            <a:endParaRPr kumimoji="1" lang="en-US" altLang="ja-JP" sz="5400" b="1" u="sng" spc="0" baseline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4000" b="1" dirty="0">
                <a:solidFill>
                  <a:schemeClr val="bg1"/>
                </a:solidFill>
              </a:rPr>
              <a:t>（仕上：</a:t>
            </a:r>
            <a:r>
              <a:rPr kumimoji="1" lang="en-US" altLang="ja-JP" sz="4000" b="1" dirty="0">
                <a:solidFill>
                  <a:schemeClr val="bg1"/>
                </a:solidFill>
              </a:rPr>
              <a:t>420×594</a:t>
            </a:r>
            <a:r>
              <a:rPr kumimoji="1" lang="ja-JP" altLang="en-US" sz="4000" b="1" dirty="0">
                <a:solidFill>
                  <a:schemeClr val="bg1"/>
                </a:solidFill>
              </a:rPr>
              <a:t>ｍｍ）</a:t>
            </a:r>
          </a:p>
        </p:txBody>
      </p:sp>
      <p:grpSp>
        <p:nvGrpSpPr>
          <p:cNvPr id="23" name="注意事項">
            <a:extLst>
              <a:ext uri="{FF2B5EF4-FFF2-40B4-BE49-F238E27FC236}">
                <a16:creationId xmlns:a16="http://schemas.microsoft.com/office/drawing/2014/main" id="{D2F3EAC7-F09B-2CC5-5323-699A31154F1D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381872" y="25223609"/>
            <a:ext cx="21556504" cy="1439999"/>
            <a:chOff x="8783714" y="12417849"/>
            <a:chExt cx="16789659" cy="672141"/>
          </a:xfrm>
        </p:grpSpPr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BCC068DE-F332-8FF1-522C-651FA8D19033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11744080" y="12652260"/>
              <a:ext cx="11768314" cy="1"/>
            </a:xfrm>
            <a:prstGeom prst="line">
              <a:avLst/>
            </a:prstGeom>
            <a:ln w="381000">
              <a:solidFill>
                <a:srgbClr val="FF0000">
                  <a:alpha val="3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C61D194B-8374-22CF-2670-46CEDFEEC64F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650942" y="12477385"/>
              <a:ext cx="11756183" cy="330416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kumimoji="1" lang="en-US" altLang="ja-JP" sz="40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※【</a:t>
              </a:r>
              <a:r>
                <a:rPr kumimoji="1" lang="ja-JP" altLang="en-US" sz="40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データ作成の手順</a:t>
              </a:r>
              <a:r>
                <a:rPr kumimoji="1" lang="en-US" altLang="ja-JP" sz="40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r>
                <a:rPr kumimoji="1" lang="ja-JP" altLang="en-US" sz="40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 ・ </a:t>
              </a:r>
              <a:r>
                <a:rPr kumimoji="1" lang="en-US" altLang="ja-JP" sz="40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【</a:t>
              </a:r>
              <a:r>
                <a:rPr kumimoji="1" lang="ja-JP" altLang="en-US" sz="40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チェックリスト</a:t>
              </a:r>
              <a:r>
                <a:rPr kumimoji="1" lang="en-US" altLang="ja-JP" sz="40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r>
                <a:rPr kumimoji="1" lang="ja-JP" altLang="en-US" sz="40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を 必ず ご確認ください。</a:t>
              </a: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1518EC0B-7FCA-82B6-CF06-3BA2369F742F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650942" y="12753920"/>
              <a:ext cx="13922431" cy="272952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kumimoji="1" lang="en-US" altLang="ja-JP" sz="32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※</a:t>
              </a:r>
              <a:r>
                <a:rPr kumimoji="1" lang="ja-JP" altLang="en-US" sz="32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ご入稿の際は、「表示」→「スライドマスター」から ガイド線 を削除の上、ＰＤＦに変換してください。</a:t>
              </a:r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81142DF6-A2C8-3172-F6A1-0B186D19B06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783714" y="12417849"/>
              <a:ext cx="2867228" cy="672141"/>
            </a:xfrm>
            <a:prstGeom prst="roundRect">
              <a:avLst>
                <a:gd name="adj" fmla="val 2520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4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注意事項</a:t>
              </a:r>
            </a:p>
          </p:txBody>
        </p:sp>
      </p:grpSp>
      <p:grpSp>
        <p:nvGrpSpPr>
          <p:cNvPr id="61" name="ガイド線の詳細">
            <a:extLst>
              <a:ext uri="{FF2B5EF4-FFF2-40B4-BE49-F238E27FC236}">
                <a16:creationId xmlns:a16="http://schemas.microsoft.com/office/drawing/2014/main" id="{B8FA2F5D-5B31-6B7E-EC46-193A576EF6A0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8517762" y="216525"/>
            <a:ext cx="13512377" cy="1930787"/>
            <a:chOff x="12937930" y="-36208"/>
            <a:chExt cx="10388155" cy="1318424"/>
          </a:xfrm>
        </p:grpSpPr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380BE047-A0BF-A70E-66EF-7F7AA8E187CF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35988" y="1056400"/>
              <a:ext cx="719586" cy="0"/>
            </a:xfrm>
            <a:prstGeom prst="line">
              <a:avLst/>
            </a:prstGeom>
            <a:ln w="12700">
              <a:solidFill>
                <a:srgbClr val="00FF9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7C4A25D2-4FD0-EA4C-8599-165CF0B5EF9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26432" y="758284"/>
              <a:ext cx="71958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0C48D7E1-E1D1-7C43-1ACE-B858B0F45213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35988" y="444004"/>
              <a:ext cx="719586" cy="0"/>
            </a:xfrm>
            <a:prstGeom prst="line">
              <a:avLst/>
            </a:prstGeom>
            <a:ln w="12700"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DD2961E3-D8D0-E2A8-6970-90628EDA68BF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0" y="293420"/>
              <a:ext cx="10388155" cy="9457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b="1" dirty="0">
                  <a:solidFill>
                    <a:srgbClr val="FF0066"/>
                  </a:solidFill>
                </a:rPr>
                <a:t>●　　　ピンク色</a:t>
              </a:r>
              <a:r>
                <a:rPr kumimoji="1" lang="ja-JP" altLang="en-US" sz="28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の線・・切れてはいけない文字や絵柄を入れる範囲</a:t>
              </a:r>
              <a:endParaRPr kumimoji="1" lang="en-US" altLang="ja-JP" sz="28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2800" b="1" dirty="0"/>
                <a:t>●　　　黒色</a:t>
              </a:r>
              <a:r>
                <a:rPr kumimoji="1" lang="ja-JP" altLang="en-US" sz="28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の線・・・・仕上がりの位置</a:t>
              </a:r>
              <a:endParaRPr kumimoji="1" lang="en-US" altLang="ja-JP" sz="28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2800" b="1" dirty="0">
                  <a:solidFill>
                    <a:srgbClr val="00FF99"/>
                  </a:solidFill>
                </a:rPr>
                <a:t>●　　　緑色</a:t>
              </a:r>
              <a:r>
                <a:rPr kumimoji="1" lang="ja-JP" altLang="en-US" sz="28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の線・・・・ぬりたし範囲</a:t>
              </a:r>
              <a:r>
                <a:rPr kumimoji="1" lang="ja-JP" altLang="en-US" sz="2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（背景や絵柄を端まで入れる場合はこの線まで）</a:t>
              </a:r>
              <a:endParaRPr kumimoji="1" lang="en-US" altLang="ja-JP" sz="32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5A635663-5EA8-C2D8-DE92-58D2BA5A0B3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1" y="-36208"/>
              <a:ext cx="10388154" cy="1318424"/>
            </a:xfrm>
            <a:prstGeom prst="rect">
              <a:avLst/>
            </a:prstGeom>
            <a:noFill/>
            <a:ln w="5715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649F8374-221D-60DF-2B1C-18EA06922BB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1" y="-36208"/>
              <a:ext cx="10388154" cy="294988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kumimoji="1" lang="ja-JP" altLang="en-US" sz="2400" b="1" spc="250" dirty="0">
                  <a:solidFill>
                    <a:schemeClr val="bg1"/>
                  </a:solidFill>
                </a:rPr>
                <a:t>ガイド線に沿ってデザインを作成してください</a:t>
              </a:r>
              <a:endParaRPr kumimoji="1" lang="en-US" altLang="ja-JP" sz="2400" b="1" spc="2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ガイド枠">
            <a:extLst>
              <a:ext uri="{FF2B5EF4-FFF2-40B4-BE49-F238E27FC236}">
                <a16:creationId xmlns:a16="http://schemas.microsoft.com/office/drawing/2014/main" id="{2787AB65-6C40-E8C9-DE02-1C6FA4A0187D}"/>
              </a:ext>
            </a:extLst>
          </p:cNvPr>
          <p:cNvGrpSpPr/>
          <p:nvPr userDrawn="1"/>
        </p:nvGrpSpPr>
        <p:grpSpPr>
          <a:xfrm>
            <a:off x="3492125" y="2700100"/>
            <a:ext cx="15336000" cy="21600000"/>
            <a:chOff x="4031875" y="3600212"/>
            <a:chExt cx="15336000" cy="21600000"/>
          </a:xfrm>
        </p:grpSpPr>
        <p:grpSp>
          <p:nvGrpSpPr>
            <p:cNvPr id="29" name="ガイド線">
              <a:extLst>
                <a:ext uri="{FF2B5EF4-FFF2-40B4-BE49-F238E27FC236}">
                  <a16:creationId xmlns:a16="http://schemas.microsoft.com/office/drawing/2014/main" id="{9644B6AC-EBF3-2928-21C5-A1486CA67117}"/>
                </a:ext>
              </a:extLst>
            </p:cNvPr>
            <p:cNvGrpSpPr/>
            <p:nvPr/>
          </p:nvGrpSpPr>
          <p:grpSpPr>
            <a:xfrm>
              <a:off x="4031875" y="3600212"/>
              <a:ext cx="15336000" cy="21600000"/>
              <a:chOff x="3131762" y="4320144"/>
              <a:chExt cx="15336000" cy="21600000"/>
            </a:xfrm>
          </p:grpSpPr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6F2BFA7D-7094-DB50-7D03-6A523B48F0A6}"/>
                  </a:ext>
                </a:extLst>
              </p:cNvPr>
              <p:cNvSpPr/>
              <p:nvPr/>
            </p:nvSpPr>
            <p:spPr>
              <a:xfrm>
                <a:off x="3239762" y="4428144"/>
                <a:ext cx="15120000" cy="21384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87668A16-48BC-99A5-325A-CB28FFF6818A}"/>
                  </a:ext>
                </a:extLst>
              </p:cNvPr>
              <p:cNvSpPr/>
              <p:nvPr/>
            </p:nvSpPr>
            <p:spPr>
              <a:xfrm>
                <a:off x="3347762" y="4536144"/>
                <a:ext cx="14904000" cy="21168000"/>
              </a:xfrm>
              <a:prstGeom prst="rect">
                <a:avLst/>
              </a:prstGeom>
              <a:noFill/>
              <a:ln w="1270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F85D1B97-EDFF-E1B9-70E7-7AEA7A6C3989}"/>
                  </a:ext>
                </a:extLst>
              </p:cNvPr>
              <p:cNvSpPr/>
              <p:nvPr/>
            </p:nvSpPr>
            <p:spPr>
              <a:xfrm>
                <a:off x="3131762" y="4320144"/>
                <a:ext cx="15336000" cy="21600000"/>
              </a:xfrm>
              <a:prstGeom prst="rect">
                <a:avLst/>
              </a:prstGeom>
              <a:noFill/>
              <a:ln w="12700">
                <a:solidFill>
                  <a:srgbClr val="00FFCC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17BC050B-D7A2-E363-CAAF-2A4D1E52FDE2}"/>
                </a:ext>
              </a:extLst>
            </p:cNvPr>
            <p:cNvSpPr txBox="1">
              <a:spLocks/>
            </p:cNvSpPr>
            <p:nvPr/>
          </p:nvSpPr>
          <p:spPr>
            <a:xfrm>
              <a:off x="4247874" y="3830255"/>
              <a:ext cx="1490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4800" b="1" dirty="0">
                  <a:solidFill>
                    <a:srgbClr val="C00000">
                      <a:alpha val="50000"/>
                    </a:srgbClr>
                  </a:solidFill>
                </a:rPr>
                <a:t>天</a:t>
              </a: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88F58BBB-4293-CF1C-56EF-22F0AB807193}"/>
                </a:ext>
              </a:extLst>
            </p:cNvPr>
            <p:cNvSpPr txBox="1">
              <a:spLocks/>
            </p:cNvSpPr>
            <p:nvPr/>
          </p:nvSpPr>
          <p:spPr>
            <a:xfrm>
              <a:off x="4247874" y="24153817"/>
              <a:ext cx="1490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4800" b="1" dirty="0">
                  <a:solidFill>
                    <a:srgbClr val="C00000">
                      <a:alpha val="50000"/>
                    </a:srgbClr>
                  </a:solidFill>
                </a:rPr>
                <a:t>地</a:t>
              </a:r>
            </a:p>
          </p:txBody>
        </p:sp>
      </p:grpSp>
      <p:grpSp>
        <p:nvGrpSpPr>
          <p:cNvPr id="48" name="トンボ">
            <a:extLst>
              <a:ext uri="{FF2B5EF4-FFF2-40B4-BE49-F238E27FC236}">
                <a16:creationId xmlns:a16="http://schemas.microsoft.com/office/drawing/2014/main" id="{3F294383-F82E-09C8-EAB1-9417123B3161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3168125" y="2376100"/>
            <a:ext cx="15984000" cy="22248000"/>
            <a:chOff x="2807762" y="3996144"/>
            <a:chExt cx="15984000" cy="22248000"/>
          </a:xfrm>
        </p:grpSpPr>
        <p:sp>
          <p:nvSpPr>
            <p:cNvPr id="49" name="L 字 48">
              <a:extLst>
                <a:ext uri="{FF2B5EF4-FFF2-40B4-BE49-F238E27FC236}">
                  <a16:creationId xmlns:a16="http://schemas.microsoft.com/office/drawing/2014/main" id="{38816572-0604-1551-A77B-98FC84E0E21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807762" y="3996144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L 字 49">
              <a:extLst>
                <a:ext uri="{FF2B5EF4-FFF2-40B4-BE49-F238E27FC236}">
                  <a16:creationId xmlns:a16="http://schemas.microsoft.com/office/drawing/2014/main" id="{12123F28-8992-D41A-A9F0-591FA603945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807762" y="3996144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星: 4 pt 50">
              <a:extLst>
                <a:ext uri="{FF2B5EF4-FFF2-40B4-BE49-F238E27FC236}">
                  <a16:creationId xmlns:a16="http://schemas.microsoft.com/office/drawing/2014/main" id="{CE2912ED-7AEF-1AAF-0A19-5ECB8B6A6D1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467762" y="14670144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L 字 51">
              <a:extLst>
                <a:ext uri="{FF2B5EF4-FFF2-40B4-BE49-F238E27FC236}">
                  <a16:creationId xmlns:a16="http://schemas.microsoft.com/office/drawing/2014/main" id="{A4EA688E-D6D2-4378-F7D1-1DC7A02DEC7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807762" y="25920144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L 字 52">
              <a:extLst>
                <a:ext uri="{FF2B5EF4-FFF2-40B4-BE49-F238E27FC236}">
                  <a16:creationId xmlns:a16="http://schemas.microsoft.com/office/drawing/2014/main" id="{1B264A33-8D1C-C80A-91FD-EE5151DDB49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807762" y="25812144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L 字 53">
              <a:extLst>
                <a:ext uri="{FF2B5EF4-FFF2-40B4-BE49-F238E27FC236}">
                  <a16:creationId xmlns:a16="http://schemas.microsoft.com/office/drawing/2014/main" id="{BEB8F7BB-9CE4-3914-CF43-13620B60AB5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8359762" y="25920144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L 字 54">
              <a:extLst>
                <a:ext uri="{FF2B5EF4-FFF2-40B4-BE49-F238E27FC236}">
                  <a16:creationId xmlns:a16="http://schemas.microsoft.com/office/drawing/2014/main" id="{28A5B123-99BF-9F3A-774D-744460C6053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8467762" y="25812144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L 字 55">
              <a:extLst>
                <a:ext uri="{FF2B5EF4-FFF2-40B4-BE49-F238E27FC236}">
                  <a16:creationId xmlns:a16="http://schemas.microsoft.com/office/drawing/2014/main" id="{7D298620-0BB3-7E29-644A-E94608BD626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359762" y="3996144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L 字 56">
              <a:extLst>
                <a:ext uri="{FF2B5EF4-FFF2-40B4-BE49-F238E27FC236}">
                  <a16:creationId xmlns:a16="http://schemas.microsoft.com/office/drawing/2014/main" id="{248C6B64-A88A-53F5-F96D-9D5AD9FF003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467762" y="3996144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星: 4 pt 57">
              <a:extLst>
                <a:ext uri="{FF2B5EF4-FFF2-40B4-BE49-F238E27FC236}">
                  <a16:creationId xmlns:a16="http://schemas.microsoft.com/office/drawing/2014/main" id="{D91E6636-E587-4E4A-6FD4-52CBCA008E0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807762" y="14670144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9" name="星: 4 pt 58">
              <a:extLst>
                <a:ext uri="{FF2B5EF4-FFF2-40B4-BE49-F238E27FC236}">
                  <a16:creationId xmlns:a16="http://schemas.microsoft.com/office/drawing/2014/main" id="{E86A5286-BD1B-78D2-96C3-9886570286D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10637762" y="3708145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" name="星: 4 pt 59">
              <a:extLst>
                <a:ext uri="{FF2B5EF4-FFF2-40B4-BE49-F238E27FC236}">
                  <a16:creationId xmlns:a16="http://schemas.microsoft.com/office/drawing/2014/main" id="{B974236A-4E70-9339-664F-C03BB23B944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10637762" y="25632144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08403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2232050" rtl="0" eaLnBrk="1" latinLnBrk="0" hangingPunct="1">
        <a:lnSpc>
          <a:spcPct val="90000"/>
        </a:lnSpc>
        <a:spcBef>
          <a:spcPct val="0"/>
        </a:spcBef>
        <a:buNone/>
        <a:defRPr kumimoji="1" sz="10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8013" indent="-558013" algn="l" defTabSz="2232050" rtl="0" eaLnBrk="1" latinLnBrk="0" hangingPunct="1">
        <a:lnSpc>
          <a:spcPct val="90000"/>
        </a:lnSpc>
        <a:spcBef>
          <a:spcPts val="2441"/>
        </a:spcBef>
        <a:buFont typeface="Arial" panose="020B0604020202020204" pitchFamily="34" charset="0"/>
        <a:buChar char="•"/>
        <a:defRPr kumimoji="1" sz="6835" kern="1200">
          <a:solidFill>
            <a:schemeClr val="tx1"/>
          </a:solidFill>
          <a:latin typeface="+mn-lt"/>
          <a:ea typeface="+mn-ea"/>
          <a:cs typeface="+mn-cs"/>
        </a:defRPr>
      </a:lvl1pPr>
      <a:lvl2pPr marL="1674038" indent="-558013" algn="l" defTabSz="2232050" rtl="0" eaLnBrk="1" latinLnBrk="0" hangingPunct="1">
        <a:lnSpc>
          <a:spcPct val="90000"/>
        </a:lnSpc>
        <a:spcBef>
          <a:spcPts val="1221"/>
        </a:spcBef>
        <a:buFont typeface="Arial" panose="020B0604020202020204" pitchFamily="34" charset="0"/>
        <a:buChar char="•"/>
        <a:defRPr kumimoji="1" sz="5858" kern="1200">
          <a:solidFill>
            <a:schemeClr val="tx1"/>
          </a:solidFill>
          <a:latin typeface="+mn-lt"/>
          <a:ea typeface="+mn-ea"/>
          <a:cs typeface="+mn-cs"/>
        </a:defRPr>
      </a:lvl2pPr>
      <a:lvl3pPr marL="2790063" indent="-558013" algn="l" defTabSz="2232050" rtl="0" eaLnBrk="1" latinLnBrk="0" hangingPunct="1">
        <a:lnSpc>
          <a:spcPct val="90000"/>
        </a:lnSpc>
        <a:spcBef>
          <a:spcPts val="1221"/>
        </a:spcBef>
        <a:buFont typeface="Arial" panose="020B0604020202020204" pitchFamily="34" charset="0"/>
        <a:buChar char="•"/>
        <a:defRPr kumimoji="1" sz="4882" kern="1200">
          <a:solidFill>
            <a:schemeClr val="tx1"/>
          </a:solidFill>
          <a:latin typeface="+mn-lt"/>
          <a:ea typeface="+mn-ea"/>
          <a:cs typeface="+mn-cs"/>
        </a:defRPr>
      </a:lvl3pPr>
      <a:lvl4pPr marL="3906088" indent="-558013" algn="l" defTabSz="2232050" rtl="0" eaLnBrk="1" latinLnBrk="0" hangingPunct="1">
        <a:lnSpc>
          <a:spcPct val="90000"/>
        </a:lnSpc>
        <a:spcBef>
          <a:spcPts val="1221"/>
        </a:spcBef>
        <a:buFont typeface="Arial" panose="020B0604020202020204" pitchFamily="34" charset="0"/>
        <a:buChar char="•"/>
        <a:defRPr kumimoji="1" sz="4394" kern="1200">
          <a:solidFill>
            <a:schemeClr val="tx1"/>
          </a:solidFill>
          <a:latin typeface="+mn-lt"/>
          <a:ea typeface="+mn-ea"/>
          <a:cs typeface="+mn-cs"/>
        </a:defRPr>
      </a:lvl4pPr>
      <a:lvl5pPr marL="5022113" indent="-558013" algn="l" defTabSz="2232050" rtl="0" eaLnBrk="1" latinLnBrk="0" hangingPunct="1">
        <a:lnSpc>
          <a:spcPct val="90000"/>
        </a:lnSpc>
        <a:spcBef>
          <a:spcPts val="1221"/>
        </a:spcBef>
        <a:buFont typeface="Arial" panose="020B0604020202020204" pitchFamily="34" charset="0"/>
        <a:buChar char="•"/>
        <a:defRPr kumimoji="1" sz="4394" kern="1200">
          <a:solidFill>
            <a:schemeClr val="tx1"/>
          </a:solidFill>
          <a:latin typeface="+mn-lt"/>
          <a:ea typeface="+mn-ea"/>
          <a:cs typeface="+mn-cs"/>
        </a:defRPr>
      </a:lvl5pPr>
      <a:lvl6pPr marL="6138139" indent="-558013" algn="l" defTabSz="2232050" rtl="0" eaLnBrk="1" latinLnBrk="0" hangingPunct="1">
        <a:lnSpc>
          <a:spcPct val="90000"/>
        </a:lnSpc>
        <a:spcBef>
          <a:spcPts val="1221"/>
        </a:spcBef>
        <a:buFont typeface="Arial" panose="020B0604020202020204" pitchFamily="34" charset="0"/>
        <a:buChar char="•"/>
        <a:defRPr kumimoji="1" sz="4394" kern="1200">
          <a:solidFill>
            <a:schemeClr val="tx1"/>
          </a:solidFill>
          <a:latin typeface="+mn-lt"/>
          <a:ea typeface="+mn-ea"/>
          <a:cs typeface="+mn-cs"/>
        </a:defRPr>
      </a:lvl6pPr>
      <a:lvl7pPr marL="7254164" indent="-558013" algn="l" defTabSz="2232050" rtl="0" eaLnBrk="1" latinLnBrk="0" hangingPunct="1">
        <a:lnSpc>
          <a:spcPct val="90000"/>
        </a:lnSpc>
        <a:spcBef>
          <a:spcPts val="1221"/>
        </a:spcBef>
        <a:buFont typeface="Arial" panose="020B0604020202020204" pitchFamily="34" charset="0"/>
        <a:buChar char="•"/>
        <a:defRPr kumimoji="1" sz="4394" kern="1200">
          <a:solidFill>
            <a:schemeClr val="tx1"/>
          </a:solidFill>
          <a:latin typeface="+mn-lt"/>
          <a:ea typeface="+mn-ea"/>
          <a:cs typeface="+mn-cs"/>
        </a:defRPr>
      </a:lvl7pPr>
      <a:lvl8pPr marL="8370189" indent="-558013" algn="l" defTabSz="2232050" rtl="0" eaLnBrk="1" latinLnBrk="0" hangingPunct="1">
        <a:lnSpc>
          <a:spcPct val="90000"/>
        </a:lnSpc>
        <a:spcBef>
          <a:spcPts val="1221"/>
        </a:spcBef>
        <a:buFont typeface="Arial" panose="020B0604020202020204" pitchFamily="34" charset="0"/>
        <a:buChar char="•"/>
        <a:defRPr kumimoji="1" sz="4394" kern="1200">
          <a:solidFill>
            <a:schemeClr val="tx1"/>
          </a:solidFill>
          <a:latin typeface="+mn-lt"/>
          <a:ea typeface="+mn-ea"/>
          <a:cs typeface="+mn-cs"/>
        </a:defRPr>
      </a:lvl8pPr>
      <a:lvl9pPr marL="9486214" indent="-558013" algn="l" defTabSz="2232050" rtl="0" eaLnBrk="1" latinLnBrk="0" hangingPunct="1">
        <a:lnSpc>
          <a:spcPct val="90000"/>
        </a:lnSpc>
        <a:spcBef>
          <a:spcPts val="1221"/>
        </a:spcBef>
        <a:buFont typeface="Arial" panose="020B0604020202020204" pitchFamily="34" charset="0"/>
        <a:buChar char="•"/>
        <a:defRPr kumimoji="1" sz="43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32050" rtl="0" eaLnBrk="1" latinLnBrk="0" hangingPunct="1">
        <a:defRPr kumimoji="1" sz="4394" kern="1200">
          <a:solidFill>
            <a:schemeClr val="tx1"/>
          </a:solidFill>
          <a:latin typeface="+mn-lt"/>
          <a:ea typeface="+mn-ea"/>
          <a:cs typeface="+mn-cs"/>
        </a:defRPr>
      </a:lvl1pPr>
      <a:lvl2pPr marL="1116025" algn="l" defTabSz="2232050" rtl="0" eaLnBrk="1" latinLnBrk="0" hangingPunct="1">
        <a:defRPr kumimoji="1" sz="4394" kern="1200">
          <a:solidFill>
            <a:schemeClr val="tx1"/>
          </a:solidFill>
          <a:latin typeface="+mn-lt"/>
          <a:ea typeface="+mn-ea"/>
          <a:cs typeface="+mn-cs"/>
        </a:defRPr>
      </a:lvl2pPr>
      <a:lvl3pPr marL="2232050" algn="l" defTabSz="2232050" rtl="0" eaLnBrk="1" latinLnBrk="0" hangingPunct="1">
        <a:defRPr kumimoji="1" sz="4394" kern="1200">
          <a:solidFill>
            <a:schemeClr val="tx1"/>
          </a:solidFill>
          <a:latin typeface="+mn-lt"/>
          <a:ea typeface="+mn-ea"/>
          <a:cs typeface="+mn-cs"/>
        </a:defRPr>
      </a:lvl3pPr>
      <a:lvl4pPr marL="3348076" algn="l" defTabSz="2232050" rtl="0" eaLnBrk="1" latinLnBrk="0" hangingPunct="1">
        <a:defRPr kumimoji="1" sz="4394" kern="1200">
          <a:solidFill>
            <a:schemeClr val="tx1"/>
          </a:solidFill>
          <a:latin typeface="+mn-lt"/>
          <a:ea typeface="+mn-ea"/>
          <a:cs typeface="+mn-cs"/>
        </a:defRPr>
      </a:lvl4pPr>
      <a:lvl5pPr marL="4464101" algn="l" defTabSz="2232050" rtl="0" eaLnBrk="1" latinLnBrk="0" hangingPunct="1">
        <a:defRPr kumimoji="1" sz="4394" kern="1200">
          <a:solidFill>
            <a:schemeClr val="tx1"/>
          </a:solidFill>
          <a:latin typeface="+mn-lt"/>
          <a:ea typeface="+mn-ea"/>
          <a:cs typeface="+mn-cs"/>
        </a:defRPr>
      </a:lvl5pPr>
      <a:lvl6pPr marL="5580126" algn="l" defTabSz="2232050" rtl="0" eaLnBrk="1" latinLnBrk="0" hangingPunct="1">
        <a:defRPr kumimoji="1" sz="4394" kern="1200">
          <a:solidFill>
            <a:schemeClr val="tx1"/>
          </a:solidFill>
          <a:latin typeface="+mn-lt"/>
          <a:ea typeface="+mn-ea"/>
          <a:cs typeface="+mn-cs"/>
        </a:defRPr>
      </a:lvl6pPr>
      <a:lvl7pPr marL="6696151" algn="l" defTabSz="2232050" rtl="0" eaLnBrk="1" latinLnBrk="0" hangingPunct="1">
        <a:defRPr kumimoji="1" sz="4394" kern="1200">
          <a:solidFill>
            <a:schemeClr val="tx1"/>
          </a:solidFill>
          <a:latin typeface="+mn-lt"/>
          <a:ea typeface="+mn-ea"/>
          <a:cs typeface="+mn-cs"/>
        </a:defRPr>
      </a:lvl7pPr>
      <a:lvl8pPr marL="7812176" algn="l" defTabSz="2232050" rtl="0" eaLnBrk="1" latinLnBrk="0" hangingPunct="1">
        <a:defRPr kumimoji="1" sz="4394" kern="1200">
          <a:solidFill>
            <a:schemeClr val="tx1"/>
          </a:solidFill>
          <a:latin typeface="+mn-lt"/>
          <a:ea typeface="+mn-ea"/>
          <a:cs typeface="+mn-cs"/>
        </a:defRPr>
      </a:lvl8pPr>
      <a:lvl9pPr marL="8928202" algn="l" defTabSz="2232050" rtl="0" eaLnBrk="1" latinLnBrk="0" hangingPunct="1">
        <a:defRPr kumimoji="1" sz="43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652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BIZ UDPゴシック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5</cp:revision>
  <dcterms:created xsi:type="dcterms:W3CDTF">2025-11-05T02:04:34Z</dcterms:created>
  <dcterms:modified xsi:type="dcterms:W3CDTF">2025-11-10T05:58:53Z</dcterms:modified>
</cp:coreProperties>
</file>