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26208038" cy="18540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3" autoAdjust="0"/>
    <p:restoredTop sz="95527" autoAdjust="0"/>
  </p:normalViewPr>
  <p:slideViewPr>
    <p:cSldViewPr snapToGrid="0">
      <p:cViewPr varScale="1">
        <p:scale>
          <a:sx n="36" d="100"/>
          <a:sy n="36" d="100"/>
        </p:scale>
        <p:origin x="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197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名前">
            <a:extLst>
              <a:ext uri="{FF2B5EF4-FFF2-40B4-BE49-F238E27FC236}">
                <a16:creationId xmlns:a16="http://schemas.microsoft.com/office/drawing/2014/main" id="{44B4EBB9-B613-E0CB-3E0C-7209FCC311A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36021" y="149908"/>
            <a:ext cx="11194587" cy="1590247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0" b="1" dirty="0"/>
              <a:t>B3</a:t>
            </a:r>
            <a:r>
              <a:rPr kumimoji="1" lang="ja-JP" altLang="en-US" sz="8000" b="1" dirty="0"/>
              <a:t>サイズ（ヨコ向き）</a:t>
            </a:r>
          </a:p>
        </p:txBody>
      </p:sp>
      <p:sp>
        <p:nvSpPr>
          <p:cNvPr id="28" name="仕上">
            <a:extLst>
              <a:ext uri="{FF2B5EF4-FFF2-40B4-BE49-F238E27FC236}">
                <a16:creationId xmlns:a16="http://schemas.microsoft.com/office/drawing/2014/main" id="{4654E9E8-F2F0-A56C-64BE-3F249D46126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1724459" y="529532"/>
            <a:ext cx="6679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仕上：</a:t>
            </a:r>
            <a:r>
              <a:rPr kumimoji="1" lang="en-US" altLang="ja-JP" sz="48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364×515</a:t>
            </a:r>
            <a:r>
              <a:rPr kumimoji="1" lang="ja-JP" altLang="en-US" sz="48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ｍｍ</a:t>
            </a:r>
          </a:p>
        </p:txBody>
      </p:sp>
      <p:sp>
        <p:nvSpPr>
          <p:cNvPr id="29" name="注意点">
            <a:extLst>
              <a:ext uri="{FF2B5EF4-FFF2-40B4-BE49-F238E27FC236}">
                <a16:creationId xmlns:a16="http://schemas.microsoft.com/office/drawing/2014/main" id="{A48A8393-337F-7EAC-F1C3-3A427D70DEE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7862" y="16741686"/>
            <a:ext cx="18607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/>
              <a:t>※PowerPoint</a:t>
            </a:r>
            <a:r>
              <a:rPr kumimoji="1" lang="ja-JP" altLang="en-US" sz="3600" dirty="0"/>
              <a:t>のテンプレートを利用したデータ制作の手順は</a:t>
            </a:r>
            <a:endParaRPr kumimoji="1" lang="en-US" altLang="ja-JP" sz="3600" dirty="0"/>
          </a:p>
          <a:p>
            <a:r>
              <a:rPr kumimoji="1" lang="ja-JP" altLang="en-US" sz="3600" dirty="0"/>
              <a:t>　</a:t>
            </a:r>
            <a:r>
              <a:rPr kumimoji="1" lang="en-US" altLang="ja-JP" sz="3600" dirty="0"/>
              <a:t>PDF</a:t>
            </a:r>
            <a:r>
              <a:rPr kumimoji="1" lang="ja-JP" altLang="en-US" sz="3600" dirty="0"/>
              <a:t>「データ作成の手順</a:t>
            </a:r>
            <a:r>
              <a:rPr kumimoji="1" lang="en-US" altLang="ja-JP" sz="3600" dirty="0"/>
              <a:t>(PowerPoint</a:t>
            </a:r>
            <a:r>
              <a:rPr kumimoji="1" lang="ja-JP" altLang="en-US" sz="3600" dirty="0"/>
              <a:t>用</a:t>
            </a:r>
            <a:r>
              <a:rPr kumimoji="1" lang="en-US" altLang="ja-JP" sz="3600" dirty="0"/>
              <a:t>)</a:t>
            </a:r>
            <a:r>
              <a:rPr kumimoji="1" lang="ja-JP" altLang="en-US" sz="36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dirty="0"/>
              <a:t>「チェックリスト</a:t>
            </a:r>
            <a:r>
              <a:rPr kumimoji="1" lang="en-US" altLang="ja-JP" sz="3600" b="1" dirty="0"/>
              <a:t>(PowerPoint</a:t>
            </a:r>
            <a:r>
              <a:rPr kumimoji="1" lang="ja-JP" altLang="en-US" sz="3600" b="1" dirty="0"/>
              <a:t>用</a:t>
            </a:r>
            <a:r>
              <a:rPr kumimoji="1" lang="en-US" altLang="ja-JP" sz="3600" b="1" dirty="0"/>
              <a:t>)</a:t>
            </a:r>
            <a:r>
              <a:rPr kumimoji="1" lang="ja-JP" altLang="en-US" sz="3600" b="1" dirty="0"/>
              <a:t>」の項目をご確認の上、</a:t>
            </a:r>
            <a:r>
              <a:rPr kumimoji="1" lang="en-US" altLang="ja-JP" sz="36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36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3600" b="1" dirty="0"/>
              <a:t>ご入稿ください。</a:t>
            </a:r>
          </a:p>
        </p:txBody>
      </p:sp>
      <p:grpSp>
        <p:nvGrpSpPr>
          <p:cNvPr id="30" name="ガイド線">
            <a:extLst>
              <a:ext uri="{FF2B5EF4-FFF2-40B4-BE49-F238E27FC236}">
                <a16:creationId xmlns:a16="http://schemas.microsoft.com/office/drawing/2014/main" id="{6BCC5E5A-2298-ECE8-95C8-07804414A86D}"/>
              </a:ext>
            </a:extLst>
          </p:cNvPr>
          <p:cNvGrpSpPr>
            <a:grpSpLocks/>
          </p:cNvGrpSpPr>
          <p:nvPr userDrawn="1"/>
        </p:nvGrpSpPr>
        <p:grpSpPr>
          <a:xfrm rot="5400000">
            <a:off x="6444019" y="-107794"/>
            <a:ext cx="13320000" cy="18756000"/>
            <a:chOff x="2610206" y="3726019"/>
            <a:chExt cx="13320000" cy="18756000"/>
          </a:xfrm>
        </p:grpSpPr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B60834E-7017-C56D-001D-597343AC238E}"/>
                </a:ext>
              </a:extLst>
            </p:cNvPr>
            <p:cNvSpPr>
              <a:spLocks/>
            </p:cNvSpPr>
            <p:nvPr/>
          </p:nvSpPr>
          <p:spPr>
            <a:xfrm>
              <a:off x="2718206" y="3834019"/>
              <a:ext cx="13104000" cy="18540000"/>
            </a:xfrm>
            <a:prstGeom prst="rect">
              <a:avLst/>
            </a:prstGeom>
            <a:noFill/>
            <a:ln w="381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C3F1638E-B04D-4FDA-5F84-DF22DD1928CD}"/>
                </a:ext>
              </a:extLst>
            </p:cNvPr>
            <p:cNvSpPr>
              <a:spLocks/>
            </p:cNvSpPr>
            <p:nvPr/>
          </p:nvSpPr>
          <p:spPr>
            <a:xfrm>
              <a:off x="2826206" y="3942019"/>
              <a:ext cx="12888000" cy="18324000"/>
            </a:xfrm>
            <a:prstGeom prst="rect">
              <a:avLst/>
            </a:prstGeom>
            <a:noFill/>
            <a:ln w="3810">
              <a:solidFill>
                <a:srgbClr val="FF006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AC321BEA-C88D-2E48-E484-F7B6D8425978}"/>
                </a:ext>
              </a:extLst>
            </p:cNvPr>
            <p:cNvSpPr>
              <a:spLocks/>
            </p:cNvSpPr>
            <p:nvPr/>
          </p:nvSpPr>
          <p:spPr>
            <a:xfrm>
              <a:off x="2610206" y="3726019"/>
              <a:ext cx="13320000" cy="18756000"/>
            </a:xfrm>
            <a:prstGeom prst="rect">
              <a:avLst/>
            </a:prstGeom>
            <a:noFill/>
            <a:ln w="3810">
              <a:solidFill>
                <a:srgbClr val="00FF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トンボ">
            <a:extLst>
              <a:ext uri="{FF2B5EF4-FFF2-40B4-BE49-F238E27FC236}">
                <a16:creationId xmlns:a16="http://schemas.microsoft.com/office/drawing/2014/main" id="{4F78DB2F-82CB-98A2-ECA2-DDC4BCC68A01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 rot="5400000">
            <a:off x="6120019" y="-431794"/>
            <a:ext cx="13968000" cy="19404000"/>
            <a:chOff x="2286206" y="3402019"/>
            <a:chExt cx="13968000" cy="19404000"/>
          </a:xfrm>
        </p:grpSpPr>
        <p:sp>
          <p:nvSpPr>
            <p:cNvPr id="35" name="L 字 34">
              <a:extLst>
                <a:ext uri="{FF2B5EF4-FFF2-40B4-BE49-F238E27FC236}">
                  <a16:creationId xmlns:a16="http://schemas.microsoft.com/office/drawing/2014/main" id="{FA647771-0EC3-BF7C-7A2A-9FD12305D9A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286206" y="34020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L 字 35">
              <a:extLst>
                <a:ext uri="{FF2B5EF4-FFF2-40B4-BE49-F238E27FC236}">
                  <a16:creationId xmlns:a16="http://schemas.microsoft.com/office/drawing/2014/main" id="{EA45B79B-6BEF-304D-CFD9-9B37BF89FBD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286206" y="34020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7" name="星: 4 pt 36">
              <a:extLst>
                <a:ext uri="{FF2B5EF4-FFF2-40B4-BE49-F238E27FC236}">
                  <a16:creationId xmlns:a16="http://schemas.microsoft.com/office/drawing/2014/main" id="{3BB6881F-C643-2078-9932-7EE4038E39B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930206" y="1265401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L 字 37">
              <a:extLst>
                <a:ext uri="{FF2B5EF4-FFF2-40B4-BE49-F238E27FC236}">
                  <a16:creationId xmlns:a16="http://schemas.microsoft.com/office/drawing/2014/main" id="{3D5AE5A3-CB88-07AC-6D8C-FC8B8034551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286206" y="224820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L 字 38">
              <a:extLst>
                <a:ext uri="{FF2B5EF4-FFF2-40B4-BE49-F238E27FC236}">
                  <a16:creationId xmlns:a16="http://schemas.microsoft.com/office/drawing/2014/main" id="{D9D1C58A-4FB4-B6C8-C199-4073B9A6D8C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286206" y="223740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L 字 39">
              <a:extLst>
                <a:ext uri="{FF2B5EF4-FFF2-40B4-BE49-F238E27FC236}">
                  <a16:creationId xmlns:a16="http://schemas.microsoft.com/office/drawing/2014/main" id="{96CD4455-FB81-EE99-05A3-388B62BE876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5822206" y="224820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L 字 40">
              <a:extLst>
                <a:ext uri="{FF2B5EF4-FFF2-40B4-BE49-F238E27FC236}">
                  <a16:creationId xmlns:a16="http://schemas.microsoft.com/office/drawing/2014/main" id="{1E412C39-814C-76D3-F253-D6BCF58E680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5930206" y="223740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L 字 41">
              <a:extLst>
                <a:ext uri="{FF2B5EF4-FFF2-40B4-BE49-F238E27FC236}">
                  <a16:creationId xmlns:a16="http://schemas.microsoft.com/office/drawing/2014/main" id="{551E452E-597E-977E-DF76-9FCDAD1D216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822206" y="34020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L 字 42">
              <a:extLst>
                <a:ext uri="{FF2B5EF4-FFF2-40B4-BE49-F238E27FC236}">
                  <a16:creationId xmlns:a16="http://schemas.microsoft.com/office/drawing/2014/main" id="{BE70AF83-AEBD-A61C-D7A0-0DB6882173D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930206" y="34020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星: 4 pt 43">
              <a:extLst>
                <a:ext uri="{FF2B5EF4-FFF2-40B4-BE49-F238E27FC236}">
                  <a16:creationId xmlns:a16="http://schemas.microsoft.com/office/drawing/2014/main" id="{51FC50AF-4C63-8A1A-B094-4F6D7A863C3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286206" y="1265401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星: 4 pt 44">
              <a:extLst>
                <a:ext uri="{FF2B5EF4-FFF2-40B4-BE49-F238E27FC236}">
                  <a16:creationId xmlns:a16="http://schemas.microsoft.com/office/drawing/2014/main" id="{56B9649D-B9F0-87D3-57AE-E313CF2B084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9108206" y="311401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星: 4 pt 45">
              <a:extLst>
                <a:ext uri="{FF2B5EF4-FFF2-40B4-BE49-F238E27FC236}">
                  <a16:creationId xmlns:a16="http://schemas.microsoft.com/office/drawing/2014/main" id="{FF94AA7B-A574-1FD7-0AB1-4F87CFDABA8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9108206" y="2219401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0648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2472080" rtl="0" eaLnBrk="1" latinLnBrk="0" hangingPunct="1">
        <a:lnSpc>
          <a:spcPct val="90000"/>
        </a:lnSpc>
        <a:spcBef>
          <a:spcPct val="0"/>
        </a:spcBef>
        <a:buNone/>
        <a:defRPr kumimoji="1" sz="118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8020" indent="-618020" algn="l" defTabSz="2472080" rtl="0" eaLnBrk="1" latinLnBrk="0" hangingPunct="1">
        <a:lnSpc>
          <a:spcPct val="90000"/>
        </a:lnSpc>
        <a:spcBef>
          <a:spcPts val="2704"/>
        </a:spcBef>
        <a:buFont typeface="Arial" panose="020B0604020202020204" pitchFamily="34" charset="0"/>
        <a:buChar char="•"/>
        <a:defRPr kumimoji="1" sz="7570" kern="1200">
          <a:solidFill>
            <a:schemeClr val="tx1"/>
          </a:solidFill>
          <a:latin typeface="+mn-lt"/>
          <a:ea typeface="+mn-ea"/>
          <a:cs typeface="+mn-cs"/>
        </a:defRPr>
      </a:lvl1pPr>
      <a:lvl2pPr marL="1854060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6488" kern="1200">
          <a:solidFill>
            <a:schemeClr val="tx1"/>
          </a:solidFill>
          <a:latin typeface="+mn-lt"/>
          <a:ea typeface="+mn-ea"/>
          <a:cs typeface="+mn-cs"/>
        </a:defRPr>
      </a:lvl2pPr>
      <a:lvl3pPr marL="3090101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5407" kern="1200">
          <a:solidFill>
            <a:schemeClr val="tx1"/>
          </a:solidFill>
          <a:latin typeface="+mn-lt"/>
          <a:ea typeface="+mn-ea"/>
          <a:cs typeface="+mn-cs"/>
        </a:defRPr>
      </a:lvl3pPr>
      <a:lvl4pPr marL="4326141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4pPr>
      <a:lvl5pPr marL="5562181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5pPr>
      <a:lvl6pPr marL="6798221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6pPr>
      <a:lvl7pPr marL="8034261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7pPr>
      <a:lvl8pPr marL="9270302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8pPr>
      <a:lvl9pPr marL="10506342" indent="-618020" algn="l" defTabSz="2472080" rtl="0" eaLnBrk="1" latinLnBrk="0" hangingPunct="1">
        <a:lnSpc>
          <a:spcPct val="90000"/>
        </a:lnSpc>
        <a:spcBef>
          <a:spcPts val="1352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1pPr>
      <a:lvl2pPr marL="1236040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2pPr>
      <a:lvl3pPr marL="2472080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3pPr>
      <a:lvl4pPr marL="3708121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4pPr>
      <a:lvl5pPr marL="4944161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5pPr>
      <a:lvl6pPr marL="6180201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6pPr>
      <a:lvl7pPr marL="7416241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7pPr>
      <a:lvl8pPr marL="8652281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8pPr>
      <a:lvl9pPr marL="9888322" algn="l" defTabSz="2472080" rtl="0" eaLnBrk="1" latinLnBrk="0" hangingPunct="1"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2721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5</cp:revision>
  <dcterms:created xsi:type="dcterms:W3CDTF">2024-12-24T02:04:37Z</dcterms:created>
  <dcterms:modified xsi:type="dcterms:W3CDTF">2024-12-24T02:26:51Z</dcterms:modified>
</cp:coreProperties>
</file>