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8540413" cy="262080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3" autoAdjust="0"/>
    <p:restoredTop sz="95527" autoAdjust="0"/>
  </p:normalViewPr>
  <p:slideViewPr>
    <p:cSldViewPr snapToGrid="0">
      <p:cViewPr varScale="1">
        <p:scale>
          <a:sx n="27" d="100"/>
          <a:sy n="27" d="100"/>
        </p:scale>
        <p:origin x="1488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3667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名前">
            <a:extLst>
              <a:ext uri="{FF2B5EF4-FFF2-40B4-BE49-F238E27FC236}">
                <a16:creationId xmlns:a16="http://schemas.microsoft.com/office/drawing/2014/main" id="{ED5B2654-CCDF-7D7B-73B7-711408A089E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36021" y="149908"/>
            <a:ext cx="11194587" cy="1590247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0" b="1" dirty="0"/>
              <a:t>B3</a:t>
            </a:r>
            <a:r>
              <a:rPr kumimoji="1" lang="ja-JP" altLang="en-US" sz="8000" b="1" dirty="0"/>
              <a:t>サイズ（タテ向き）</a:t>
            </a:r>
          </a:p>
        </p:txBody>
      </p:sp>
      <p:sp>
        <p:nvSpPr>
          <p:cNvPr id="25" name="仕上">
            <a:extLst>
              <a:ext uri="{FF2B5EF4-FFF2-40B4-BE49-F238E27FC236}">
                <a16:creationId xmlns:a16="http://schemas.microsoft.com/office/drawing/2014/main" id="{DF455694-9708-4457-E4FE-F6C10511700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1724459" y="529532"/>
            <a:ext cx="66799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仕上：</a:t>
            </a:r>
            <a:r>
              <a:rPr kumimoji="1" lang="en-US" altLang="ja-JP" sz="48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364×515</a:t>
            </a:r>
            <a:r>
              <a:rPr kumimoji="1" lang="ja-JP" altLang="en-US" sz="4800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ｍｍ</a:t>
            </a:r>
          </a:p>
        </p:txBody>
      </p:sp>
      <p:sp>
        <p:nvSpPr>
          <p:cNvPr id="26" name="注意点">
            <a:extLst>
              <a:ext uri="{FF2B5EF4-FFF2-40B4-BE49-F238E27FC236}">
                <a16:creationId xmlns:a16="http://schemas.microsoft.com/office/drawing/2014/main" id="{ED96E698-4BF9-4690-7D77-0575B78BCA7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2383" y="24423075"/>
            <a:ext cx="186075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/>
              <a:t>※PowerPoint</a:t>
            </a:r>
            <a:r>
              <a:rPr kumimoji="1" lang="ja-JP" altLang="en-US" sz="3600" dirty="0"/>
              <a:t>のテンプレートを利用したデータ制作の手順は</a:t>
            </a:r>
            <a:endParaRPr kumimoji="1" lang="en-US" altLang="ja-JP" sz="3600" dirty="0"/>
          </a:p>
          <a:p>
            <a:r>
              <a:rPr kumimoji="1" lang="ja-JP" altLang="en-US" sz="3600" dirty="0"/>
              <a:t>　</a:t>
            </a:r>
            <a:r>
              <a:rPr kumimoji="1" lang="en-US" altLang="ja-JP" sz="3600" dirty="0"/>
              <a:t>PDF</a:t>
            </a:r>
            <a:r>
              <a:rPr kumimoji="1" lang="ja-JP" altLang="en-US" sz="3600" dirty="0"/>
              <a:t>「データ作成の手順</a:t>
            </a:r>
            <a:r>
              <a:rPr kumimoji="1" lang="en-US" altLang="ja-JP" sz="3600" dirty="0"/>
              <a:t>(PowerPoint</a:t>
            </a:r>
            <a:r>
              <a:rPr kumimoji="1" lang="ja-JP" altLang="en-US" sz="3600" dirty="0"/>
              <a:t>用</a:t>
            </a:r>
            <a:r>
              <a:rPr kumimoji="1" lang="en-US" altLang="ja-JP" sz="3600" dirty="0"/>
              <a:t>)</a:t>
            </a:r>
            <a:r>
              <a:rPr kumimoji="1" lang="ja-JP" altLang="en-US" sz="36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1" dirty="0"/>
              <a:t>「チェックリスト</a:t>
            </a:r>
            <a:r>
              <a:rPr kumimoji="1" lang="en-US" altLang="ja-JP" sz="3600" b="1" dirty="0"/>
              <a:t>(PowerPoint</a:t>
            </a:r>
            <a:r>
              <a:rPr kumimoji="1" lang="ja-JP" altLang="en-US" sz="3600" b="1" dirty="0"/>
              <a:t>用</a:t>
            </a:r>
            <a:r>
              <a:rPr kumimoji="1" lang="en-US" altLang="ja-JP" sz="3600" b="1" dirty="0"/>
              <a:t>)</a:t>
            </a:r>
            <a:r>
              <a:rPr kumimoji="1" lang="ja-JP" altLang="en-US" sz="3600" b="1" dirty="0"/>
              <a:t>」の項目をご確認の上、</a:t>
            </a:r>
            <a:r>
              <a:rPr kumimoji="1" lang="en-US" altLang="ja-JP" sz="36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36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3600" b="1" dirty="0"/>
              <a:t>ご入稿ください。</a:t>
            </a:r>
          </a:p>
        </p:txBody>
      </p:sp>
      <p:grpSp>
        <p:nvGrpSpPr>
          <p:cNvPr id="7" name="ガイド線">
            <a:extLst>
              <a:ext uri="{FF2B5EF4-FFF2-40B4-BE49-F238E27FC236}">
                <a16:creationId xmlns:a16="http://schemas.microsoft.com/office/drawing/2014/main" id="{CA385128-1999-69EE-46DE-2828A5A64FF1}"/>
              </a:ext>
            </a:extLst>
          </p:cNvPr>
          <p:cNvGrpSpPr>
            <a:grpSpLocks/>
          </p:cNvGrpSpPr>
          <p:nvPr userDrawn="1"/>
        </p:nvGrpSpPr>
        <p:grpSpPr>
          <a:xfrm>
            <a:off x="2610206" y="3726019"/>
            <a:ext cx="13320000" cy="18756000"/>
            <a:chOff x="2610206" y="3726019"/>
            <a:chExt cx="13320000" cy="18756000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1E84FA70-9EC3-861A-C598-CE82FE971FB5}"/>
                </a:ext>
              </a:extLst>
            </p:cNvPr>
            <p:cNvSpPr>
              <a:spLocks/>
            </p:cNvSpPr>
            <p:nvPr/>
          </p:nvSpPr>
          <p:spPr>
            <a:xfrm>
              <a:off x="2718206" y="3834019"/>
              <a:ext cx="13104000" cy="18540000"/>
            </a:xfrm>
            <a:prstGeom prst="rect">
              <a:avLst/>
            </a:prstGeom>
            <a:noFill/>
            <a:ln w="381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58C1A145-6610-3D1E-7244-E9CDF3D4E4D2}"/>
                </a:ext>
              </a:extLst>
            </p:cNvPr>
            <p:cNvSpPr>
              <a:spLocks/>
            </p:cNvSpPr>
            <p:nvPr/>
          </p:nvSpPr>
          <p:spPr>
            <a:xfrm>
              <a:off x="2826206" y="3942019"/>
              <a:ext cx="12888000" cy="18324000"/>
            </a:xfrm>
            <a:prstGeom prst="rect">
              <a:avLst/>
            </a:prstGeom>
            <a:noFill/>
            <a:ln w="3810">
              <a:solidFill>
                <a:srgbClr val="FF006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D780856C-B484-2CA2-CDAD-71A487555343}"/>
                </a:ext>
              </a:extLst>
            </p:cNvPr>
            <p:cNvSpPr>
              <a:spLocks/>
            </p:cNvSpPr>
            <p:nvPr/>
          </p:nvSpPr>
          <p:spPr>
            <a:xfrm>
              <a:off x="2610206" y="3726019"/>
              <a:ext cx="13320000" cy="18756000"/>
            </a:xfrm>
            <a:prstGeom prst="rect">
              <a:avLst/>
            </a:prstGeom>
            <a:noFill/>
            <a:ln w="3810">
              <a:solidFill>
                <a:srgbClr val="00FF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トンボ">
            <a:extLst>
              <a:ext uri="{FF2B5EF4-FFF2-40B4-BE49-F238E27FC236}">
                <a16:creationId xmlns:a16="http://schemas.microsoft.com/office/drawing/2014/main" id="{C632112D-29C7-562B-BA90-69374957619A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2286206" y="3402019"/>
            <a:ext cx="13968000" cy="19404000"/>
            <a:chOff x="2286206" y="3402019"/>
            <a:chExt cx="13968000" cy="19404000"/>
          </a:xfrm>
        </p:grpSpPr>
        <p:sp>
          <p:nvSpPr>
            <p:cNvPr id="11" name="L 字 10">
              <a:extLst>
                <a:ext uri="{FF2B5EF4-FFF2-40B4-BE49-F238E27FC236}">
                  <a16:creationId xmlns:a16="http://schemas.microsoft.com/office/drawing/2014/main" id="{2F10979B-DCC2-8B25-B9DC-F864672E250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286206" y="34020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L 字 11">
              <a:extLst>
                <a:ext uri="{FF2B5EF4-FFF2-40B4-BE49-F238E27FC236}">
                  <a16:creationId xmlns:a16="http://schemas.microsoft.com/office/drawing/2014/main" id="{C2C0B6F0-376E-79B4-98DB-FEADBD61EA3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286206" y="34020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星: 4 pt 12">
              <a:extLst>
                <a:ext uri="{FF2B5EF4-FFF2-40B4-BE49-F238E27FC236}">
                  <a16:creationId xmlns:a16="http://schemas.microsoft.com/office/drawing/2014/main" id="{C3180626-F5CE-DF0A-A54B-3D018D3BEB2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930206" y="1265401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L 字 13">
              <a:extLst>
                <a:ext uri="{FF2B5EF4-FFF2-40B4-BE49-F238E27FC236}">
                  <a16:creationId xmlns:a16="http://schemas.microsoft.com/office/drawing/2014/main" id="{2C45673D-F816-F651-7B63-0EBAC82FE4B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286206" y="224820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L 字 14">
              <a:extLst>
                <a:ext uri="{FF2B5EF4-FFF2-40B4-BE49-F238E27FC236}">
                  <a16:creationId xmlns:a16="http://schemas.microsoft.com/office/drawing/2014/main" id="{AC06F097-8A85-6CDA-BF9B-2FA56D073B5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286206" y="223740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L 字 15">
              <a:extLst>
                <a:ext uri="{FF2B5EF4-FFF2-40B4-BE49-F238E27FC236}">
                  <a16:creationId xmlns:a16="http://schemas.microsoft.com/office/drawing/2014/main" id="{CC18B132-0BA4-5A34-BCD5-65464377BE2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5822206" y="224820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L 字 16">
              <a:extLst>
                <a:ext uri="{FF2B5EF4-FFF2-40B4-BE49-F238E27FC236}">
                  <a16:creationId xmlns:a16="http://schemas.microsoft.com/office/drawing/2014/main" id="{13E35261-2A6A-090D-6C32-DE1838C72F0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5930206" y="223740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L 字 17">
              <a:extLst>
                <a:ext uri="{FF2B5EF4-FFF2-40B4-BE49-F238E27FC236}">
                  <a16:creationId xmlns:a16="http://schemas.microsoft.com/office/drawing/2014/main" id="{DA2500F9-F7B3-CCE0-93FB-AF1AC6646C2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822206" y="34020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L 字 18">
              <a:extLst>
                <a:ext uri="{FF2B5EF4-FFF2-40B4-BE49-F238E27FC236}">
                  <a16:creationId xmlns:a16="http://schemas.microsoft.com/office/drawing/2014/main" id="{1736D2B2-19D9-476F-E3A5-939C101F953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930206" y="34020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星: 4 pt 19">
              <a:extLst>
                <a:ext uri="{FF2B5EF4-FFF2-40B4-BE49-F238E27FC236}">
                  <a16:creationId xmlns:a16="http://schemas.microsoft.com/office/drawing/2014/main" id="{DDBF59E6-0BAD-5772-3721-40353E932A8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286206" y="1265401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星: 4 pt 20">
              <a:extLst>
                <a:ext uri="{FF2B5EF4-FFF2-40B4-BE49-F238E27FC236}">
                  <a16:creationId xmlns:a16="http://schemas.microsoft.com/office/drawing/2014/main" id="{84FE2562-1803-5387-F16A-6039EB07302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9108206" y="311401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星: 4 pt 22">
              <a:extLst>
                <a:ext uri="{FF2B5EF4-FFF2-40B4-BE49-F238E27FC236}">
                  <a16:creationId xmlns:a16="http://schemas.microsoft.com/office/drawing/2014/main" id="{CECC3843-B2F6-79D1-7205-D4955FC49C4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9108206" y="2219401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2222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854037" rtl="0" eaLnBrk="1" latinLnBrk="0" hangingPunct="1">
        <a:lnSpc>
          <a:spcPct val="90000"/>
        </a:lnSpc>
        <a:spcBef>
          <a:spcPct val="0"/>
        </a:spcBef>
        <a:buNone/>
        <a:defRPr kumimoji="1" sz="892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09" indent="-463509" algn="l" defTabSz="1854037" rtl="0" eaLnBrk="1" latinLnBrk="0" hangingPunct="1">
        <a:lnSpc>
          <a:spcPct val="90000"/>
        </a:lnSpc>
        <a:spcBef>
          <a:spcPts val="2028"/>
        </a:spcBef>
        <a:buFont typeface="Arial" panose="020B0604020202020204" pitchFamily="34" charset="0"/>
        <a:buChar char="•"/>
        <a:defRPr kumimoji="1" sz="5677" kern="1200">
          <a:solidFill>
            <a:schemeClr val="tx1"/>
          </a:solidFill>
          <a:latin typeface="+mn-lt"/>
          <a:ea typeface="+mn-ea"/>
          <a:cs typeface="+mn-cs"/>
        </a:defRPr>
      </a:lvl1pPr>
      <a:lvl2pPr marL="1390528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4866" kern="1200">
          <a:solidFill>
            <a:schemeClr val="tx1"/>
          </a:solidFill>
          <a:latin typeface="+mn-lt"/>
          <a:ea typeface="+mn-ea"/>
          <a:cs typeface="+mn-cs"/>
        </a:defRPr>
      </a:lvl2pPr>
      <a:lvl3pPr marL="2317547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4055" kern="1200">
          <a:solidFill>
            <a:schemeClr val="tx1"/>
          </a:solidFill>
          <a:latin typeface="+mn-lt"/>
          <a:ea typeface="+mn-ea"/>
          <a:cs typeface="+mn-cs"/>
        </a:defRPr>
      </a:lvl3pPr>
      <a:lvl4pPr marL="3244566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4pPr>
      <a:lvl5pPr marL="4171584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5pPr>
      <a:lvl6pPr marL="5098603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6pPr>
      <a:lvl7pPr marL="6025622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7pPr>
      <a:lvl8pPr marL="6952640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8pPr>
      <a:lvl9pPr marL="7879659" indent="-463509" algn="l" defTabSz="1854037" rtl="0" eaLnBrk="1" latinLnBrk="0" hangingPunct="1">
        <a:lnSpc>
          <a:spcPct val="90000"/>
        </a:lnSpc>
        <a:spcBef>
          <a:spcPts val="1014"/>
        </a:spcBef>
        <a:buFont typeface="Arial" panose="020B0604020202020204" pitchFamily="34" charset="0"/>
        <a:buChar char="•"/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1pPr>
      <a:lvl2pPr marL="927019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2pPr>
      <a:lvl3pPr marL="1854037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3pPr>
      <a:lvl4pPr marL="2781056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4pPr>
      <a:lvl5pPr marL="3708075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5pPr>
      <a:lvl6pPr marL="4635094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6pPr>
      <a:lvl7pPr marL="5562112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7pPr>
      <a:lvl8pPr marL="6489131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8pPr>
      <a:lvl9pPr marL="7416150" algn="l" defTabSz="1854037" rtl="0" eaLnBrk="1" latinLnBrk="0" hangingPunct="1">
        <a:defRPr kumimoji="1" sz="36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2721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4</cp:revision>
  <dcterms:created xsi:type="dcterms:W3CDTF">2024-12-24T02:04:37Z</dcterms:created>
  <dcterms:modified xsi:type="dcterms:W3CDTF">2024-12-24T02:23:57Z</dcterms:modified>
</cp:coreProperties>
</file>