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599988" cy="16200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92" autoAdjust="0"/>
  </p:normalViewPr>
  <p:slideViewPr>
    <p:cSldViewPr snapToGrid="0">
      <p:cViewPr>
        <p:scale>
          <a:sx n="39" d="100"/>
          <a:sy n="39" d="100"/>
        </p:scale>
        <p:origin x="8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953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注意点">
            <a:extLst>
              <a:ext uri="{FF2B5EF4-FFF2-40B4-BE49-F238E27FC236}">
                <a16:creationId xmlns:a16="http://schemas.microsoft.com/office/drawing/2014/main" id="{D450B610-322D-B6A6-A76D-13D04AE250B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453" y="15002401"/>
            <a:ext cx="12587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※PowerPoint</a:t>
            </a:r>
            <a:r>
              <a:rPr kumimoji="1" lang="ja-JP" altLang="en-US" sz="2400" dirty="0"/>
              <a:t>のテンプレートを利用したデータ制作の手順は</a:t>
            </a:r>
            <a:endParaRPr kumimoji="1" lang="en-US" altLang="ja-JP" sz="2400" dirty="0"/>
          </a:p>
          <a:p>
            <a:r>
              <a:rPr kumimoji="1" lang="ja-JP" altLang="en-US" sz="2400" dirty="0"/>
              <a:t>　</a:t>
            </a:r>
            <a:r>
              <a:rPr kumimoji="1" lang="en-US" altLang="ja-JP" sz="2400" dirty="0"/>
              <a:t>PDF</a:t>
            </a:r>
            <a:r>
              <a:rPr kumimoji="1" lang="ja-JP" altLang="en-US" sz="2400" dirty="0"/>
              <a:t>「データ作成の手順</a:t>
            </a:r>
            <a:r>
              <a:rPr kumimoji="1" lang="en-US" altLang="ja-JP" sz="2400" dirty="0"/>
              <a:t>(PowerPoint</a:t>
            </a:r>
            <a:r>
              <a:rPr kumimoji="1" lang="ja-JP" altLang="en-US" sz="2400" dirty="0"/>
              <a:t>用</a:t>
            </a:r>
            <a:r>
              <a:rPr kumimoji="1" lang="en-US" altLang="ja-JP" sz="2400" dirty="0"/>
              <a:t>)</a:t>
            </a:r>
            <a:r>
              <a:rPr kumimoji="1" lang="ja-JP" altLang="en-US" sz="24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dirty="0"/>
              <a:t>「チェックリスト</a:t>
            </a:r>
            <a:r>
              <a:rPr kumimoji="1" lang="en-US" altLang="ja-JP" sz="2400" b="1" dirty="0"/>
              <a:t>(PowerPoint</a:t>
            </a:r>
            <a:r>
              <a:rPr kumimoji="1" lang="ja-JP" altLang="en-US" sz="2400" b="1" dirty="0"/>
              <a:t>用</a:t>
            </a:r>
            <a:r>
              <a:rPr kumimoji="1" lang="en-US" altLang="ja-JP" sz="2400" b="1" dirty="0"/>
              <a:t>)</a:t>
            </a:r>
            <a:r>
              <a:rPr kumimoji="1" lang="ja-JP" altLang="en-US" sz="2400" b="1" dirty="0"/>
              <a:t>」の項目をご確認の上、</a:t>
            </a:r>
            <a:r>
              <a:rPr kumimoji="1" lang="en-US" altLang="ja-JP" sz="24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24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2400" b="1" dirty="0"/>
              <a:t>ご入稿ください。</a:t>
            </a:r>
          </a:p>
        </p:txBody>
      </p:sp>
      <p:sp>
        <p:nvSpPr>
          <p:cNvPr id="11" name="名前">
            <a:extLst>
              <a:ext uri="{FF2B5EF4-FFF2-40B4-BE49-F238E27FC236}">
                <a16:creationId xmlns:a16="http://schemas.microsoft.com/office/drawing/2014/main" id="{3F690A18-4A91-D89F-3A2D-F2EC7EDCAE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6023" y="149908"/>
            <a:ext cx="7296408" cy="1196572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b="1" dirty="0"/>
              <a:t>A4</a:t>
            </a:r>
            <a:r>
              <a:rPr kumimoji="1" lang="ja-JP" altLang="en-US" sz="5400" b="1" dirty="0"/>
              <a:t>サイズ（タテ向き）</a:t>
            </a:r>
          </a:p>
        </p:txBody>
      </p:sp>
      <p:sp>
        <p:nvSpPr>
          <p:cNvPr id="12" name="仕上">
            <a:extLst>
              <a:ext uri="{FF2B5EF4-FFF2-40B4-BE49-F238E27FC236}">
                <a16:creationId xmlns:a16="http://schemas.microsoft.com/office/drawing/2014/main" id="{D0CB2BFC-135C-D355-A3A0-C98337E4D14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7604907" y="425028"/>
            <a:ext cx="4995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仕上：</a:t>
            </a:r>
            <a:r>
              <a:rPr kumimoji="1" lang="en-US" altLang="ja-JP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210×297</a:t>
            </a:r>
            <a:r>
              <a:rPr kumimoji="1" lang="ja-JP" altLang="en-US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grpSp>
        <p:nvGrpSpPr>
          <p:cNvPr id="7" name="ガイド線">
            <a:extLst>
              <a:ext uri="{FF2B5EF4-FFF2-40B4-BE49-F238E27FC236}">
                <a16:creationId xmlns:a16="http://schemas.microsoft.com/office/drawing/2014/main" id="{66880025-3F34-4B6E-09D3-0ED27C8FBECC}"/>
              </a:ext>
            </a:extLst>
          </p:cNvPr>
          <p:cNvGrpSpPr/>
          <p:nvPr userDrawn="1"/>
        </p:nvGrpSpPr>
        <p:grpSpPr>
          <a:xfrm>
            <a:off x="2411994" y="2646219"/>
            <a:ext cx="7776000" cy="10908000"/>
            <a:chOff x="2411994" y="2646219"/>
            <a:chExt cx="7776000" cy="1090800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74190BC-EBF3-C3F5-60C3-1909ABF8C0C9}"/>
                </a:ext>
              </a:extLst>
            </p:cNvPr>
            <p:cNvSpPr/>
            <p:nvPr/>
          </p:nvSpPr>
          <p:spPr>
            <a:xfrm>
              <a:off x="2519994" y="2754219"/>
              <a:ext cx="7560000" cy="10692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563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91BE972-815C-3B32-3A0E-ABEA2CF0B5D6}"/>
                </a:ext>
              </a:extLst>
            </p:cNvPr>
            <p:cNvSpPr/>
            <p:nvPr/>
          </p:nvSpPr>
          <p:spPr>
            <a:xfrm>
              <a:off x="2411994" y="2646219"/>
              <a:ext cx="7776000" cy="10908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563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69CBD35-CD20-71FA-3281-4912C417C752}"/>
                </a:ext>
              </a:extLst>
            </p:cNvPr>
            <p:cNvSpPr/>
            <p:nvPr/>
          </p:nvSpPr>
          <p:spPr>
            <a:xfrm>
              <a:off x="2627994" y="2862219"/>
              <a:ext cx="7344000" cy="10476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563"/>
            </a:p>
          </p:txBody>
        </p:sp>
      </p:grpSp>
      <p:grpSp>
        <p:nvGrpSpPr>
          <p:cNvPr id="13" name="トンボ">
            <a:extLst>
              <a:ext uri="{FF2B5EF4-FFF2-40B4-BE49-F238E27FC236}">
                <a16:creationId xmlns:a16="http://schemas.microsoft.com/office/drawing/2014/main" id="{8B9970C1-CF15-8074-8723-8682F84A27A3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087994" y="2322219"/>
            <a:ext cx="8424000" cy="11556000"/>
            <a:chOff x="8387987" y="1422106"/>
            <a:chExt cx="8424000" cy="11556000"/>
          </a:xfrm>
        </p:grpSpPr>
        <p:sp>
          <p:nvSpPr>
            <p:cNvPr id="14" name="L 字 13">
              <a:extLst>
                <a:ext uri="{FF2B5EF4-FFF2-40B4-BE49-F238E27FC236}">
                  <a16:creationId xmlns:a16="http://schemas.microsoft.com/office/drawing/2014/main" id="{63955250-B4D7-DCF7-270F-E995A6CA4A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L 字 14">
              <a:extLst>
                <a:ext uri="{FF2B5EF4-FFF2-40B4-BE49-F238E27FC236}">
                  <a16:creationId xmlns:a16="http://schemas.microsoft.com/office/drawing/2014/main" id="{AB3FD660-889F-2006-2152-2FF904FE59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星: 4 pt 15">
              <a:extLst>
                <a:ext uri="{FF2B5EF4-FFF2-40B4-BE49-F238E27FC236}">
                  <a16:creationId xmlns:a16="http://schemas.microsoft.com/office/drawing/2014/main" id="{D4F3AF5C-9686-A164-0FB2-98D4E89E48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L 字 16">
              <a:extLst>
                <a:ext uri="{FF2B5EF4-FFF2-40B4-BE49-F238E27FC236}">
                  <a16:creationId xmlns:a16="http://schemas.microsoft.com/office/drawing/2014/main" id="{F39AEA45-AC6C-8154-EE2A-407BBD96A2C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L 字 17">
              <a:extLst>
                <a:ext uri="{FF2B5EF4-FFF2-40B4-BE49-F238E27FC236}">
                  <a16:creationId xmlns:a16="http://schemas.microsoft.com/office/drawing/2014/main" id="{7A1CA498-A557-B29B-955F-068CFEA2C9C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L 字 18">
              <a:extLst>
                <a:ext uri="{FF2B5EF4-FFF2-40B4-BE49-F238E27FC236}">
                  <a16:creationId xmlns:a16="http://schemas.microsoft.com/office/drawing/2014/main" id="{69E7758F-6DD0-3B67-34A3-53D1FE5E90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379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L 字 19">
              <a:extLst>
                <a:ext uri="{FF2B5EF4-FFF2-40B4-BE49-F238E27FC236}">
                  <a16:creationId xmlns:a16="http://schemas.microsoft.com/office/drawing/2014/main" id="{482A8BD5-91FB-8BF9-6C18-475FB7A140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4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L 字 20">
              <a:extLst>
                <a:ext uri="{FF2B5EF4-FFF2-40B4-BE49-F238E27FC236}">
                  <a16:creationId xmlns:a16="http://schemas.microsoft.com/office/drawing/2014/main" id="{7366B4B3-17CA-A147-2C49-857997D3C8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379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L 字 21">
              <a:extLst>
                <a:ext uri="{FF2B5EF4-FFF2-40B4-BE49-F238E27FC236}">
                  <a16:creationId xmlns:a16="http://schemas.microsoft.com/office/drawing/2014/main" id="{941B16D0-3F2C-EDAE-9E7E-FA2282E6719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星: 4 pt 22">
              <a:extLst>
                <a:ext uri="{FF2B5EF4-FFF2-40B4-BE49-F238E27FC236}">
                  <a16:creationId xmlns:a16="http://schemas.microsoft.com/office/drawing/2014/main" id="{BF4C3DD0-1924-3710-BFAD-B9E510916C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星: 4 pt 23">
              <a:extLst>
                <a:ext uri="{FF2B5EF4-FFF2-40B4-BE49-F238E27FC236}">
                  <a16:creationId xmlns:a16="http://schemas.microsoft.com/office/drawing/2014/main" id="{2256CE21-EA33-76BE-DBD4-D9D637AB09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134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星: 4 pt 24">
              <a:extLst>
                <a:ext uri="{FF2B5EF4-FFF2-40B4-BE49-F238E27FC236}">
                  <a16:creationId xmlns:a16="http://schemas.microsoft.com/office/drawing/2014/main" id="{62AF8A4E-292C-1A74-00B8-1C820EA1E1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2366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109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kumimoji="1"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3080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4</cp:revision>
  <dcterms:created xsi:type="dcterms:W3CDTF">2024-12-23T04:33:02Z</dcterms:created>
  <dcterms:modified xsi:type="dcterms:W3CDTF">2024-12-23T08:09:24Z</dcterms:modified>
</cp:coreProperties>
</file>