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</p:sldIdLst>
  <p:sldSz cx="16200438" cy="125999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92" autoAdjust="0"/>
  </p:normalViewPr>
  <p:slideViewPr>
    <p:cSldViewPr snapToGrid="0">
      <p:cViewPr>
        <p:scale>
          <a:sx n="40" d="100"/>
          <a:sy n="40" d="100"/>
        </p:scale>
        <p:origin x="90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315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注意点">
            <a:extLst>
              <a:ext uri="{FF2B5EF4-FFF2-40B4-BE49-F238E27FC236}">
                <a16:creationId xmlns:a16="http://schemas.microsoft.com/office/drawing/2014/main" id="{5B989927-4020-71EC-F94D-BBAF46F2C11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453" y="11399659"/>
            <a:ext cx="12587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※PowerPoint</a:t>
            </a:r>
            <a:r>
              <a:rPr kumimoji="1" lang="ja-JP" altLang="en-US" sz="2400" dirty="0"/>
              <a:t>のテンプレートを利用したデータ制作の手順は</a:t>
            </a:r>
            <a:endParaRPr kumimoji="1" lang="en-US" altLang="ja-JP" sz="2400" dirty="0"/>
          </a:p>
          <a:p>
            <a:r>
              <a:rPr kumimoji="1" lang="ja-JP" altLang="en-US" sz="2400" dirty="0"/>
              <a:t>　</a:t>
            </a:r>
            <a:r>
              <a:rPr kumimoji="1" lang="en-US" altLang="ja-JP" sz="2400" dirty="0"/>
              <a:t>PDF</a:t>
            </a:r>
            <a:r>
              <a:rPr kumimoji="1" lang="ja-JP" altLang="en-US" sz="2400" dirty="0"/>
              <a:t>「データ作成の手順</a:t>
            </a:r>
            <a:r>
              <a:rPr kumimoji="1" lang="en-US" altLang="ja-JP" sz="2400" dirty="0"/>
              <a:t>(PowerPoint</a:t>
            </a:r>
            <a:r>
              <a:rPr kumimoji="1" lang="ja-JP" altLang="en-US" sz="2400" dirty="0"/>
              <a:t>用</a:t>
            </a:r>
            <a:r>
              <a:rPr kumimoji="1" lang="en-US" altLang="ja-JP" sz="2400" dirty="0"/>
              <a:t>)</a:t>
            </a:r>
            <a:r>
              <a:rPr kumimoji="1" lang="ja-JP" altLang="en-US" sz="24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dirty="0"/>
              <a:t>「チェックリスト</a:t>
            </a:r>
            <a:r>
              <a:rPr kumimoji="1" lang="en-US" altLang="ja-JP" sz="2400" b="1" dirty="0"/>
              <a:t>(PowerPoint</a:t>
            </a:r>
            <a:r>
              <a:rPr kumimoji="1" lang="ja-JP" altLang="en-US" sz="2400" b="1" dirty="0"/>
              <a:t>用</a:t>
            </a:r>
            <a:r>
              <a:rPr kumimoji="1" lang="en-US" altLang="ja-JP" sz="2400" b="1" dirty="0"/>
              <a:t>)</a:t>
            </a:r>
            <a:r>
              <a:rPr kumimoji="1" lang="ja-JP" altLang="en-US" sz="2400" b="1" dirty="0"/>
              <a:t>」の項目をご確認の上、</a:t>
            </a:r>
            <a:r>
              <a:rPr kumimoji="1" lang="en-US" altLang="ja-JP" sz="24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24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2400" b="1" dirty="0"/>
              <a:t>ご入稿ください。</a:t>
            </a:r>
          </a:p>
        </p:txBody>
      </p:sp>
      <p:sp>
        <p:nvSpPr>
          <p:cNvPr id="24" name="名前">
            <a:extLst>
              <a:ext uri="{FF2B5EF4-FFF2-40B4-BE49-F238E27FC236}">
                <a16:creationId xmlns:a16="http://schemas.microsoft.com/office/drawing/2014/main" id="{35878690-6A1C-ED4C-4570-EE679FA81E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36023" y="149908"/>
            <a:ext cx="7296408" cy="1196572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b="1" dirty="0"/>
              <a:t>A4</a:t>
            </a:r>
            <a:r>
              <a:rPr kumimoji="1" lang="ja-JP" altLang="en-US" sz="5400" b="1" dirty="0"/>
              <a:t>サイズ（ヨコ向き）</a:t>
            </a:r>
          </a:p>
        </p:txBody>
      </p:sp>
      <p:sp>
        <p:nvSpPr>
          <p:cNvPr id="25" name="仕上">
            <a:extLst>
              <a:ext uri="{FF2B5EF4-FFF2-40B4-BE49-F238E27FC236}">
                <a16:creationId xmlns:a16="http://schemas.microsoft.com/office/drawing/2014/main" id="{1B613899-D6F2-6941-0F43-9D2E0A64F0C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7604907" y="425028"/>
            <a:ext cx="4995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仕上：</a:t>
            </a:r>
            <a:r>
              <a:rPr kumimoji="1" lang="en-US" altLang="ja-JP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210×297</a:t>
            </a:r>
            <a:r>
              <a:rPr kumimoji="1" lang="ja-JP" altLang="en-US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</a:p>
        </p:txBody>
      </p:sp>
      <p:grpSp>
        <p:nvGrpSpPr>
          <p:cNvPr id="20" name="ガイド線">
            <a:extLst>
              <a:ext uri="{FF2B5EF4-FFF2-40B4-BE49-F238E27FC236}">
                <a16:creationId xmlns:a16="http://schemas.microsoft.com/office/drawing/2014/main" id="{36F2381C-0E97-72B2-303C-3B664A2BF5E9}"/>
              </a:ext>
            </a:extLst>
          </p:cNvPr>
          <p:cNvGrpSpPr/>
          <p:nvPr userDrawn="1"/>
        </p:nvGrpSpPr>
        <p:grpSpPr>
          <a:xfrm rot="16200000">
            <a:off x="4212220" y="845994"/>
            <a:ext cx="7776000" cy="10908000"/>
            <a:chOff x="2411994" y="2646219"/>
            <a:chExt cx="7776000" cy="1090800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FA261387-A659-3569-67FC-29377F526F8D}"/>
                </a:ext>
              </a:extLst>
            </p:cNvPr>
            <p:cNvSpPr/>
            <p:nvPr/>
          </p:nvSpPr>
          <p:spPr>
            <a:xfrm>
              <a:off x="2519994" y="2754219"/>
              <a:ext cx="7560000" cy="10692000"/>
            </a:xfrm>
            <a:prstGeom prst="rect">
              <a:avLst/>
            </a:prstGeom>
            <a:noFill/>
            <a:ln w="381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563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8FCA6BE-27D5-EDDC-6F21-754A344ECBF3}"/>
                </a:ext>
              </a:extLst>
            </p:cNvPr>
            <p:cNvSpPr/>
            <p:nvPr/>
          </p:nvSpPr>
          <p:spPr>
            <a:xfrm>
              <a:off x="2411994" y="2646219"/>
              <a:ext cx="7776000" cy="10908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563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AB806D6-7D00-4AE0-C354-15FD05E5FA92}"/>
                </a:ext>
              </a:extLst>
            </p:cNvPr>
            <p:cNvSpPr/>
            <p:nvPr/>
          </p:nvSpPr>
          <p:spPr>
            <a:xfrm>
              <a:off x="2627994" y="2862219"/>
              <a:ext cx="7344000" cy="10476000"/>
            </a:xfrm>
            <a:prstGeom prst="rect">
              <a:avLst/>
            </a:prstGeom>
            <a:noFill/>
            <a:ln w="3810">
              <a:solidFill>
                <a:srgbClr val="FF006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563"/>
            </a:p>
          </p:txBody>
        </p:sp>
      </p:grpSp>
      <p:grpSp>
        <p:nvGrpSpPr>
          <p:cNvPr id="7" name="トンボ">
            <a:extLst>
              <a:ext uri="{FF2B5EF4-FFF2-40B4-BE49-F238E27FC236}">
                <a16:creationId xmlns:a16="http://schemas.microsoft.com/office/drawing/2014/main" id="{3CA43F3D-5F41-F91E-1D19-02B69D468855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rot="16200000">
            <a:off x="3888220" y="521994"/>
            <a:ext cx="8424000" cy="11556000"/>
            <a:chOff x="8387987" y="1422106"/>
            <a:chExt cx="8424000" cy="11556000"/>
          </a:xfrm>
        </p:grpSpPr>
        <p:sp>
          <p:nvSpPr>
            <p:cNvPr id="8" name="L 字 7">
              <a:extLst>
                <a:ext uri="{FF2B5EF4-FFF2-40B4-BE49-F238E27FC236}">
                  <a16:creationId xmlns:a16="http://schemas.microsoft.com/office/drawing/2014/main" id="{37E91422-83CF-5AC5-5EEF-4A4D6360788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8387987" y="142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L 字 8">
              <a:extLst>
                <a:ext uri="{FF2B5EF4-FFF2-40B4-BE49-F238E27FC236}">
                  <a16:creationId xmlns:a16="http://schemas.microsoft.com/office/drawing/2014/main" id="{DF316C06-E185-F48F-8859-9A2C9A63155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8387987" y="142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星: 4 pt 9">
              <a:extLst>
                <a:ext uri="{FF2B5EF4-FFF2-40B4-BE49-F238E27FC236}">
                  <a16:creationId xmlns:a16="http://schemas.microsoft.com/office/drawing/2014/main" id="{AC5CD816-373B-1436-344B-97C22330C63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487987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L 字 10">
              <a:extLst>
                <a:ext uri="{FF2B5EF4-FFF2-40B4-BE49-F238E27FC236}">
                  <a16:creationId xmlns:a16="http://schemas.microsoft.com/office/drawing/2014/main" id="{42BC0A4E-9788-C030-84CA-F608164A968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8387987" y="1265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L 字 11">
              <a:extLst>
                <a:ext uri="{FF2B5EF4-FFF2-40B4-BE49-F238E27FC236}">
                  <a16:creationId xmlns:a16="http://schemas.microsoft.com/office/drawing/2014/main" id="{FA17FE3F-F4A6-C319-F182-E0E8CA68A63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8387987" y="1254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L 字 12">
              <a:extLst>
                <a:ext uri="{FF2B5EF4-FFF2-40B4-BE49-F238E27FC236}">
                  <a16:creationId xmlns:a16="http://schemas.microsoft.com/office/drawing/2014/main" id="{4D991C07-4FC7-FCE2-126F-CE1D98AE5A1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6379987" y="1265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L 字 13">
              <a:extLst>
                <a:ext uri="{FF2B5EF4-FFF2-40B4-BE49-F238E27FC236}">
                  <a16:creationId xmlns:a16="http://schemas.microsoft.com/office/drawing/2014/main" id="{0244E456-AC68-757A-78C2-13A226BABD6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6487987" y="1254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L 字 14">
              <a:extLst>
                <a:ext uri="{FF2B5EF4-FFF2-40B4-BE49-F238E27FC236}">
                  <a16:creationId xmlns:a16="http://schemas.microsoft.com/office/drawing/2014/main" id="{4D822BA7-6805-70DF-15DF-67874D33C44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379987" y="142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L 字 15">
              <a:extLst>
                <a:ext uri="{FF2B5EF4-FFF2-40B4-BE49-F238E27FC236}">
                  <a16:creationId xmlns:a16="http://schemas.microsoft.com/office/drawing/2014/main" id="{39DA236F-5793-DD7B-DC34-5A8F3519612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487987" y="142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星: 4 pt 16">
              <a:extLst>
                <a:ext uri="{FF2B5EF4-FFF2-40B4-BE49-F238E27FC236}">
                  <a16:creationId xmlns:a16="http://schemas.microsoft.com/office/drawing/2014/main" id="{02C2C9BE-2B39-6529-3F32-B1215631C7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87987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星: 4 pt 17">
              <a:extLst>
                <a:ext uri="{FF2B5EF4-FFF2-40B4-BE49-F238E27FC236}">
                  <a16:creationId xmlns:a16="http://schemas.microsoft.com/office/drawing/2014/main" id="{A9978A3F-1A0E-158A-40F8-B91933CB795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2437987" y="1134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星: 4 pt 18">
              <a:extLst>
                <a:ext uri="{FF2B5EF4-FFF2-40B4-BE49-F238E27FC236}">
                  <a16:creationId xmlns:a16="http://schemas.microsoft.com/office/drawing/2014/main" id="{D1B4EE13-0FD2-02B5-57C9-F9049349F7D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2437987" y="12366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998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1620042" rtl="0" eaLnBrk="1" latinLnBrk="0" hangingPunct="1">
        <a:lnSpc>
          <a:spcPct val="90000"/>
        </a:lnSpc>
        <a:spcBef>
          <a:spcPct val="0"/>
        </a:spcBef>
        <a:buNone/>
        <a:defRPr kumimoji="1" sz="77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5011" indent="-405011" algn="l" defTabSz="162004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15032" indent="-405011" algn="l" defTabSz="1620042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025053" indent="-405011" algn="l" defTabSz="1620042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kumimoji="1"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835074" indent="-405011" algn="l" defTabSz="1620042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4pPr>
      <a:lvl5pPr marL="3645096" indent="-405011" algn="l" defTabSz="1620042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5pPr>
      <a:lvl6pPr marL="4455117" indent="-405011" algn="l" defTabSz="1620042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6pPr>
      <a:lvl7pPr marL="5265138" indent="-405011" algn="l" defTabSz="1620042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7pPr>
      <a:lvl8pPr marL="6075159" indent="-405011" algn="l" defTabSz="1620042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8pPr>
      <a:lvl9pPr marL="6885181" indent="-405011" algn="l" defTabSz="1620042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0042" rtl="0" eaLnBrk="1" latinLnBrk="0" hangingPunct="1"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1pPr>
      <a:lvl2pPr marL="810021" algn="l" defTabSz="1620042" rtl="0" eaLnBrk="1" latinLnBrk="0" hangingPunct="1"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2pPr>
      <a:lvl3pPr marL="1620042" algn="l" defTabSz="1620042" rtl="0" eaLnBrk="1" latinLnBrk="0" hangingPunct="1"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3pPr>
      <a:lvl4pPr marL="2430064" algn="l" defTabSz="1620042" rtl="0" eaLnBrk="1" latinLnBrk="0" hangingPunct="1"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4pPr>
      <a:lvl5pPr marL="3240085" algn="l" defTabSz="1620042" rtl="0" eaLnBrk="1" latinLnBrk="0" hangingPunct="1"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5pPr>
      <a:lvl6pPr marL="4050106" algn="l" defTabSz="1620042" rtl="0" eaLnBrk="1" latinLnBrk="0" hangingPunct="1"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6pPr>
      <a:lvl7pPr marL="4860127" algn="l" defTabSz="1620042" rtl="0" eaLnBrk="1" latinLnBrk="0" hangingPunct="1"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7pPr>
      <a:lvl8pPr marL="5670149" algn="l" defTabSz="1620042" rtl="0" eaLnBrk="1" latinLnBrk="0" hangingPunct="1"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8pPr>
      <a:lvl9pPr marL="6480170" algn="l" defTabSz="1620042" rtl="0" eaLnBrk="1" latinLnBrk="0" hangingPunct="1">
        <a:defRPr kumimoji="1" sz="31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3080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5</cp:revision>
  <dcterms:created xsi:type="dcterms:W3CDTF">2024-12-23T04:33:02Z</dcterms:created>
  <dcterms:modified xsi:type="dcterms:W3CDTF">2024-12-23T08:13:12Z</dcterms:modified>
</cp:coreProperties>
</file>