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30240288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3" userDrawn="1">
          <p15:clr>
            <a:srgbClr val="A4A3A4"/>
          </p15:clr>
        </p15:guide>
        <p15:guide id="2" pos="95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5527" autoAdjust="0"/>
  </p:normalViewPr>
  <p:slideViewPr>
    <p:cSldViewPr snapToGrid="0">
      <p:cViewPr>
        <p:scale>
          <a:sx n="20" d="100"/>
          <a:sy n="20" d="100"/>
        </p:scale>
        <p:origin x="366" y="732"/>
      </p:cViewPr>
      <p:guideLst>
        <p:guide orient="horz" pos="6803"/>
        <p:guide pos="95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111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名前">
            <a:extLst>
              <a:ext uri="{FF2B5EF4-FFF2-40B4-BE49-F238E27FC236}">
                <a16:creationId xmlns:a16="http://schemas.microsoft.com/office/drawing/2014/main" id="{F7709C6D-FF5C-B1A5-0975-888D6178FA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44378" y="157183"/>
            <a:ext cx="13243094" cy="1916836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600" b="1" dirty="0"/>
              <a:t>A2</a:t>
            </a:r>
            <a:r>
              <a:rPr kumimoji="1" lang="ja-JP" altLang="en-US" sz="9600" b="1" dirty="0"/>
              <a:t>サイズ（ヨコ向き）</a:t>
            </a:r>
          </a:p>
        </p:txBody>
      </p:sp>
      <p:sp>
        <p:nvSpPr>
          <p:cNvPr id="28" name="仕上">
            <a:extLst>
              <a:ext uri="{FF2B5EF4-FFF2-40B4-BE49-F238E27FC236}">
                <a16:creationId xmlns:a16="http://schemas.microsoft.com/office/drawing/2014/main" id="{044BFDAD-C7C2-339D-F543-46DD9E6E481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3537058" y="561603"/>
            <a:ext cx="79180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仕上：</a:t>
            </a:r>
            <a:r>
              <a:rPr kumimoji="1" lang="en-US" altLang="ja-JP" sz="6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420×594</a:t>
            </a:r>
            <a:r>
              <a:rPr kumimoji="1" lang="ja-JP" altLang="en-US" sz="6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</a:p>
        </p:txBody>
      </p:sp>
      <p:sp>
        <p:nvSpPr>
          <p:cNvPr id="29" name="注意点">
            <a:extLst>
              <a:ext uri="{FF2B5EF4-FFF2-40B4-BE49-F238E27FC236}">
                <a16:creationId xmlns:a16="http://schemas.microsoft.com/office/drawing/2014/main" id="{D280F466-C5C0-023A-FB5C-193107D5A16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04609" y="19475867"/>
            <a:ext cx="2977191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/>
              <a:t>※PowerPoint</a:t>
            </a:r>
            <a:r>
              <a:rPr kumimoji="1" lang="ja-JP" altLang="en-US" sz="4400" dirty="0"/>
              <a:t>のテンプレートを利用したデータ制作の手順は</a:t>
            </a:r>
            <a:endParaRPr kumimoji="1" lang="en-US" altLang="ja-JP" sz="4400" dirty="0"/>
          </a:p>
          <a:p>
            <a:r>
              <a:rPr kumimoji="1" lang="ja-JP" altLang="en-US" sz="4400" dirty="0"/>
              <a:t>　</a:t>
            </a:r>
            <a:r>
              <a:rPr kumimoji="1" lang="en-US" altLang="ja-JP" sz="4400" dirty="0"/>
              <a:t>PDF</a:t>
            </a:r>
            <a:r>
              <a:rPr kumimoji="1" lang="ja-JP" altLang="en-US" sz="4400" dirty="0"/>
              <a:t>「データ作成の手順</a:t>
            </a:r>
            <a:r>
              <a:rPr kumimoji="1" lang="en-US" altLang="ja-JP" sz="4400" dirty="0"/>
              <a:t>(PowerPoint</a:t>
            </a:r>
            <a:r>
              <a:rPr kumimoji="1" lang="ja-JP" altLang="en-US" sz="4400" dirty="0"/>
              <a:t>用</a:t>
            </a:r>
            <a:r>
              <a:rPr kumimoji="1" lang="en-US" altLang="ja-JP" sz="4400" dirty="0"/>
              <a:t>)</a:t>
            </a:r>
            <a:r>
              <a:rPr kumimoji="1" lang="ja-JP" altLang="en-US" sz="44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dirty="0"/>
              <a:t>「チェックリスト</a:t>
            </a:r>
            <a:r>
              <a:rPr kumimoji="1" lang="en-US" altLang="ja-JP" sz="4400" b="1" dirty="0"/>
              <a:t>(PowerPoint</a:t>
            </a:r>
            <a:r>
              <a:rPr kumimoji="1" lang="ja-JP" altLang="en-US" sz="4400" b="1" dirty="0"/>
              <a:t>用</a:t>
            </a:r>
            <a:r>
              <a:rPr kumimoji="1" lang="en-US" altLang="ja-JP" sz="4400" b="1" dirty="0"/>
              <a:t>)</a:t>
            </a:r>
            <a:r>
              <a:rPr kumimoji="1" lang="ja-JP" altLang="en-US" sz="4400" b="1" dirty="0"/>
              <a:t>」の項目をご確認の上、</a:t>
            </a:r>
            <a:r>
              <a:rPr kumimoji="1" lang="en-US" altLang="ja-JP" sz="44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44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4400" b="1" dirty="0"/>
              <a:t>ご入稿ください。</a:t>
            </a:r>
          </a:p>
        </p:txBody>
      </p:sp>
      <p:grpSp>
        <p:nvGrpSpPr>
          <p:cNvPr id="30" name="ガイド線">
            <a:extLst>
              <a:ext uri="{FF2B5EF4-FFF2-40B4-BE49-F238E27FC236}">
                <a16:creationId xmlns:a16="http://schemas.microsoft.com/office/drawing/2014/main" id="{91534798-01F2-62E6-2590-1811DA45AE38}"/>
              </a:ext>
            </a:extLst>
          </p:cNvPr>
          <p:cNvGrpSpPr/>
          <p:nvPr userDrawn="1"/>
        </p:nvGrpSpPr>
        <p:grpSpPr>
          <a:xfrm rot="5400000">
            <a:off x="7452144" y="-238"/>
            <a:ext cx="15336000" cy="21600000"/>
            <a:chOff x="3131762" y="4320144"/>
            <a:chExt cx="15336000" cy="21600000"/>
          </a:xfrm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93521CC9-B299-6C4A-4CA2-6FD2F5AD3CB6}"/>
                </a:ext>
              </a:extLst>
            </p:cNvPr>
            <p:cNvSpPr/>
            <p:nvPr/>
          </p:nvSpPr>
          <p:spPr>
            <a:xfrm>
              <a:off x="3239762" y="4428144"/>
              <a:ext cx="15120000" cy="21384000"/>
            </a:xfrm>
            <a:prstGeom prst="rect">
              <a:avLst/>
            </a:prstGeom>
            <a:noFill/>
            <a:ln w="381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316F7730-312E-4E30-DF51-2E9A3578AF2B}"/>
                </a:ext>
              </a:extLst>
            </p:cNvPr>
            <p:cNvSpPr/>
            <p:nvPr/>
          </p:nvSpPr>
          <p:spPr>
            <a:xfrm>
              <a:off x="3347762" y="4536144"/>
              <a:ext cx="14904000" cy="21168000"/>
            </a:xfrm>
            <a:prstGeom prst="rect">
              <a:avLst/>
            </a:prstGeom>
            <a:noFill/>
            <a:ln w="3810">
              <a:solidFill>
                <a:srgbClr val="FF006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BA29B6E-D012-ED78-E2C4-F328A542DF1D}"/>
                </a:ext>
              </a:extLst>
            </p:cNvPr>
            <p:cNvSpPr/>
            <p:nvPr/>
          </p:nvSpPr>
          <p:spPr>
            <a:xfrm>
              <a:off x="3131762" y="4320144"/>
              <a:ext cx="15336000" cy="21600000"/>
            </a:xfrm>
            <a:prstGeom prst="rect">
              <a:avLst/>
            </a:prstGeom>
            <a:noFill/>
            <a:ln w="3810">
              <a:solidFill>
                <a:srgbClr val="00FF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トンボ">
            <a:extLst>
              <a:ext uri="{FF2B5EF4-FFF2-40B4-BE49-F238E27FC236}">
                <a16:creationId xmlns:a16="http://schemas.microsoft.com/office/drawing/2014/main" id="{39B1A1AF-5EBB-20C9-24FF-F089DA165D1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rot="5400000">
            <a:off x="7128144" y="-324238"/>
            <a:ext cx="15984000" cy="22248000"/>
            <a:chOff x="2807762" y="3996144"/>
            <a:chExt cx="15984000" cy="22248000"/>
          </a:xfrm>
        </p:grpSpPr>
        <p:sp>
          <p:nvSpPr>
            <p:cNvPr id="35" name="L 字 34">
              <a:extLst>
                <a:ext uri="{FF2B5EF4-FFF2-40B4-BE49-F238E27FC236}">
                  <a16:creationId xmlns:a16="http://schemas.microsoft.com/office/drawing/2014/main" id="{4D335E45-8E83-B89A-59F5-8A638030F66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807762" y="3996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L 字 35">
              <a:extLst>
                <a:ext uri="{FF2B5EF4-FFF2-40B4-BE49-F238E27FC236}">
                  <a16:creationId xmlns:a16="http://schemas.microsoft.com/office/drawing/2014/main" id="{11536F3F-EAD2-A442-0045-C57B7ADB2FD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807762" y="3996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" name="星: 4 pt 36">
              <a:extLst>
                <a:ext uri="{FF2B5EF4-FFF2-40B4-BE49-F238E27FC236}">
                  <a16:creationId xmlns:a16="http://schemas.microsoft.com/office/drawing/2014/main" id="{2B3670F6-934E-91E4-51B5-BC375E8BF18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467762" y="14670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L 字 37">
              <a:extLst>
                <a:ext uri="{FF2B5EF4-FFF2-40B4-BE49-F238E27FC236}">
                  <a16:creationId xmlns:a16="http://schemas.microsoft.com/office/drawing/2014/main" id="{3A8F07B6-DC2B-9A8E-DD09-D2B26ED6569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807762" y="25920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L 字 38">
              <a:extLst>
                <a:ext uri="{FF2B5EF4-FFF2-40B4-BE49-F238E27FC236}">
                  <a16:creationId xmlns:a16="http://schemas.microsoft.com/office/drawing/2014/main" id="{877DAEDD-BFAF-EECF-7B10-3528D1E59BE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807762" y="25812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L 字 39">
              <a:extLst>
                <a:ext uri="{FF2B5EF4-FFF2-40B4-BE49-F238E27FC236}">
                  <a16:creationId xmlns:a16="http://schemas.microsoft.com/office/drawing/2014/main" id="{2827094C-235D-C51D-8B95-0D3183EAAFD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8359762" y="25920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L 字 40">
              <a:extLst>
                <a:ext uri="{FF2B5EF4-FFF2-40B4-BE49-F238E27FC236}">
                  <a16:creationId xmlns:a16="http://schemas.microsoft.com/office/drawing/2014/main" id="{4E689DD4-4908-AFB3-B79F-627C15D63F9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8467762" y="25812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L 字 41">
              <a:extLst>
                <a:ext uri="{FF2B5EF4-FFF2-40B4-BE49-F238E27FC236}">
                  <a16:creationId xmlns:a16="http://schemas.microsoft.com/office/drawing/2014/main" id="{0A6C2C64-9C25-53BA-F9AC-D319D2F52C0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359762" y="3996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L 字 42">
              <a:extLst>
                <a:ext uri="{FF2B5EF4-FFF2-40B4-BE49-F238E27FC236}">
                  <a16:creationId xmlns:a16="http://schemas.microsoft.com/office/drawing/2014/main" id="{CB722B94-B110-8640-7167-0F90BCD771E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467762" y="3996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星: 4 pt 43">
              <a:extLst>
                <a:ext uri="{FF2B5EF4-FFF2-40B4-BE49-F238E27FC236}">
                  <a16:creationId xmlns:a16="http://schemas.microsoft.com/office/drawing/2014/main" id="{86A5E79E-AFC3-C614-DAEF-F95FECF2ED3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07762" y="14670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星: 4 pt 44">
              <a:extLst>
                <a:ext uri="{FF2B5EF4-FFF2-40B4-BE49-F238E27FC236}">
                  <a16:creationId xmlns:a16="http://schemas.microsoft.com/office/drawing/2014/main" id="{A2514484-9B62-91D6-C148-FF3E6B8010A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0637762" y="3708145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星: 4 pt 45">
              <a:extLst>
                <a:ext uri="{FF2B5EF4-FFF2-40B4-BE49-F238E27FC236}">
                  <a16:creationId xmlns:a16="http://schemas.microsoft.com/office/drawing/2014/main" id="{279162C1-D25C-9BC6-0FFB-502C65D95A4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0637762" y="25632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9996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2879903" rtl="0" eaLnBrk="1" latinLnBrk="0" hangingPunct="1">
        <a:lnSpc>
          <a:spcPct val="90000"/>
        </a:lnSpc>
        <a:spcBef>
          <a:spcPct val="0"/>
        </a:spcBef>
        <a:buNone/>
        <a:defRPr kumimoji="1" sz="13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9976" indent="-719976" algn="l" defTabSz="2879903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kumimoji="1"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59927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kumimoji="1"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599879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kumimoji="1"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39830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79781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19733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59684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799636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39587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79903" rtl="0" eaLnBrk="1" latinLnBrk="0" hangingPunct="1"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39951" algn="l" defTabSz="2879903" rtl="0" eaLnBrk="1" latinLnBrk="0" hangingPunct="1"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79903" algn="l" defTabSz="2879903" rtl="0" eaLnBrk="1" latinLnBrk="0" hangingPunct="1"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19854" algn="l" defTabSz="2879903" rtl="0" eaLnBrk="1" latinLnBrk="0" hangingPunct="1"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59806" algn="l" defTabSz="2879903" rtl="0" eaLnBrk="1" latinLnBrk="0" hangingPunct="1"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199757" algn="l" defTabSz="2879903" rtl="0" eaLnBrk="1" latinLnBrk="0" hangingPunct="1"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39708" algn="l" defTabSz="2879903" rtl="0" eaLnBrk="1" latinLnBrk="0" hangingPunct="1"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79660" algn="l" defTabSz="2879903" rtl="0" eaLnBrk="1" latinLnBrk="0" hangingPunct="1"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19611" algn="l" defTabSz="2879903" rtl="0" eaLnBrk="1" latinLnBrk="0" hangingPunct="1"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094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2</cp:revision>
  <dcterms:created xsi:type="dcterms:W3CDTF">2024-12-24T01:40:55Z</dcterms:created>
  <dcterms:modified xsi:type="dcterms:W3CDTF">2024-12-24T02:01:42Z</dcterms:modified>
</cp:coreProperties>
</file>