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599525" cy="30240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24" userDrawn="1">
          <p15:clr>
            <a:srgbClr val="A4A3A4"/>
          </p15:clr>
        </p15:guide>
        <p15:guide id="2" pos="68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5527" autoAdjust="0"/>
  </p:normalViewPr>
  <p:slideViewPr>
    <p:cSldViewPr snapToGrid="0">
      <p:cViewPr>
        <p:scale>
          <a:sx n="20" d="100"/>
          <a:sy n="20" d="100"/>
        </p:scale>
        <p:origin x="900" y="198"/>
      </p:cViewPr>
      <p:guideLst>
        <p:guide orient="horz" pos="9524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3534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名前">
            <a:extLst>
              <a:ext uri="{FF2B5EF4-FFF2-40B4-BE49-F238E27FC236}">
                <a16:creationId xmlns:a16="http://schemas.microsoft.com/office/drawing/2014/main" id="{B9239F33-1801-BFBB-6721-2EB03A675C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44378" y="157183"/>
            <a:ext cx="13243094" cy="1916836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600" b="1" dirty="0"/>
              <a:t>A2</a:t>
            </a:r>
            <a:r>
              <a:rPr kumimoji="1" lang="ja-JP" altLang="en-US" sz="9600" b="1" dirty="0"/>
              <a:t>サイズ（タテ向き）</a:t>
            </a:r>
          </a:p>
        </p:txBody>
      </p:sp>
      <p:sp>
        <p:nvSpPr>
          <p:cNvPr id="45" name="仕上">
            <a:extLst>
              <a:ext uri="{FF2B5EF4-FFF2-40B4-BE49-F238E27FC236}">
                <a16:creationId xmlns:a16="http://schemas.microsoft.com/office/drawing/2014/main" id="{597BA871-6428-5082-24EF-1A956D40D48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3537058" y="561603"/>
            <a:ext cx="79180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仕上：</a:t>
            </a:r>
            <a:r>
              <a:rPr kumimoji="1" lang="en-US" altLang="ja-JP" sz="6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420×594</a:t>
            </a:r>
            <a:r>
              <a:rPr kumimoji="1" lang="ja-JP" altLang="en-US" sz="6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</a:p>
        </p:txBody>
      </p:sp>
      <p:sp>
        <p:nvSpPr>
          <p:cNvPr id="46" name="注意点">
            <a:extLst>
              <a:ext uri="{FF2B5EF4-FFF2-40B4-BE49-F238E27FC236}">
                <a16:creationId xmlns:a16="http://schemas.microsoft.com/office/drawing/2014/main" id="{7D3FCF72-7BD5-D318-1FA4-C658BB00755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" y="28295559"/>
            <a:ext cx="215995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/>
              <a:t>※PowerPoint</a:t>
            </a:r>
            <a:r>
              <a:rPr kumimoji="1" lang="ja-JP" altLang="en-US" sz="4000" dirty="0"/>
              <a:t>のテンプレートを利用したデータ制作の手順は</a:t>
            </a:r>
            <a:endParaRPr kumimoji="1" lang="en-US" altLang="ja-JP" sz="4000" dirty="0"/>
          </a:p>
          <a:p>
            <a:r>
              <a:rPr kumimoji="1" lang="ja-JP" altLang="en-US" sz="4000" dirty="0"/>
              <a:t>　</a:t>
            </a:r>
            <a:r>
              <a:rPr kumimoji="1" lang="en-US" altLang="ja-JP" sz="4000" dirty="0"/>
              <a:t>PDF</a:t>
            </a:r>
            <a:r>
              <a:rPr kumimoji="1" lang="ja-JP" altLang="en-US" sz="4000" dirty="0"/>
              <a:t>「データ作成の手順</a:t>
            </a:r>
            <a:r>
              <a:rPr kumimoji="1" lang="en-US" altLang="ja-JP" sz="4000" dirty="0"/>
              <a:t>(PowerPoint</a:t>
            </a:r>
            <a:r>
              <a:rPr kumimoji="1" lang="ja-JP" altLang="en-US" sz="4000" dirty="0"/>
              <a:t>用</a:t>
            </a:r>
            <a:r>
              <a:rPr kumimoji="1" lang="en-US" altLang="ja-JP" sz="4000" dirty="0"/>
              <a:t>)</a:t>
            </a:r>
            <a:r>
              <a:rPr kumimoji="1" lang="ja-JP" altLang="en-US" sz="40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dirty="0"/>
              <a:t>「チェックリスト</a:t>
            </a:r>
            <a:r>
              <a:rPr kumimoji="1" lang="en-US" altLang="ja-JP" sz="4000" b="1" dirty="0"/>
              <a:t>(PowerPoint</a:t>
            </a:r>
            <a:r>
              <a:rPr kumimoji="1" lang="ja-JP" altLang="en-US" sz="4000" b="1" dirty="0"/>
              <a:t>用</a:t>
            </a:r>
            <a:r>
              <a:rPr kumimoji="1" lang="en-US" altLang="ja-JP" sz="4000" b="1" dirty="0"/>
              <a:t>)</a:t>
            </a:r>
            <a:r>
              <a:rPr kumimoji="1" lang="ja-JP" altLang="en-US" sz="4000" b="1" dirty="0"/>
              <a:t>」の項目をご確認の上、</a:t>
            </a:r>
            <a:r>
              <a:rPr kumimoji="1" lang="en-US" altLang="ja-JP" sz="40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40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4000" b="1" dirty="0"/>
              <a:t>ご入稿ください。</a:t>
            </a:r>
          </a:p>
        </p:txBody>
      </p:sp>
      <p:grpSp>
        <p:nvGrpSpPr>
          <p:cNvPr id="27" name="ガイド線">
            <a:extLst>
              <a:ext uri="{FF2B5EF4-FFF2-40B4-BE49-F238E27FC236}">
                <a16:creationId xmlns:a16="http://schemas.microsoft.com/office/drawing/2014/main" id="{FFE93AFD-1F50-2CB6-8C1C-610018EDD2FC}"/>
              </a:ext>
            </a:extLst>
          </p:cNvPr>
          <p:cNvGrpSpPr/>
          <p:nvPr userDrawn="1"/>
        </p:nvGrpSpPr>
        <p:grpSpPr>
          <a:xfrm>
            <a:off x="3131762" y="4320144"/>
            <a:ext cx="15336000" cy="21600000"/>
            <a:chOff x="3131762" y="4320144"/>
            <a:chExt cx="15336000" cy="2160000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691A833-36F0-96FF-2A51-385808E147ED}"/>
                </a:ext>
              </a:extLst>
            </p:cNvPr>
            <p:cNvSpPr/>
            <p:nvPr/>
          </p:nvSpPr>
          <p:spPr>
            <a:xfrm>
              <a:off x="3239762" y="4428144"/>
              <a:ext cx="15120000" cy="21384000"/>
            </a:xfrm>
            <a:prstGeom prst="rect">
              <a:avLst/>
            </a:prstGeom>
            <a:noFill/>
            <a:ln w="381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32CCA2A-10A1-6BB0-C2CE-8E37CF457BF7}"/>
                </a:ext>
              </a:extLst>
            </p:cNvPr>
            <p:cNvSpPr/>
            <p:nvPr/>
          </p:nvSpPr>
          <p:spPr>
            <a:xfrm>
              <a:off x="3347762" y="4536144"/>
              <a:ext cx="14904000" cy="21168000"/>
            </a:xfrm>
            <a:prstGeom prst="rect">
              <a:avLst/>
            </a:prstGeom>
            <a:noFill/>
            <a:ln w="3810">
              <a:solidFill>
                <a:srgbClr val="FF006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C7C18F7-1339-91E2-01DD-D365C602EEA6}"/>
                </a:ext>
              </a:extLst>
            </p:cNvPr>
            <p:cNvSpPr/>
            <p:nvPr/>
          </p:nvSpPr>
          <p:spPr>
            <a:xfrm>
              <a:off x="3131762" y="4320144"/>
              <a:ext cx="15336000" cy="21600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トンボ">
            <a:extLst>
              <a:ext uri="{FF2B5EF4-FFF2-40B4-BE49-F238E27FC236}">
                <a16:creationId xmlns:a16="http://schemas.microsoft.com/office/drawing/2014/main" id="{C2AE3392-CE01-1370-9A5C-38FA19EC313A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807762" y="3996144"/>
            <a:ext cx="15984000" cy="22248000"/>
            <a:chOff x="2807762" y="3996144"/>
            <a:chExt cx="15984000" cy="22248000"/>
          </a:xfrm>
        </p:grpSpPr>
        <p:sp>
          <p:nvSpPr>
            <p:cNvPr id="32" name="L 字 31">
              <a:extLst>
                <a:ext uri="{FF2B5EF4-FFF2-40B4-BE49-F238E27FC236}">
                  <a16:creationId xmlns:a16="http://schemas.microsoft.com/office/drawing/2014/main" id="{68953940-D8D7-0B0B-F953-198E9B625B7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807762" y="3996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L 字 32">
              <a:extLst>
                <a:ext uri="{FF2B5EF4-FFF2-40B4-BE49-F238E27FC236}">
                  <a16:creationId xmlns:a16="http://schemas.microsoft.com/office/drawing/2014/main" id="{F5B6E40E-EF69-401F-EC5D-F31F2AD357A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807762" y="3996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星: 4 pt 33">
              <a:extLst>
                <a:ext uri="{FF2B5EF4-FFF2-40B4-BE49-F238E27FC236}">
                  <a16:creationId xmlns:a16="http://schemas.microsoft.com/office/drawing/2014/main" id="{56D31CCA-15DE-4691-4FC7-4439118EC46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467762" y="14670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L 字 34">
              <a:extLst>
                <a:ext uri="{FF2B5EF4-FFF2-40B4-BE49-F238E27FC236}">
                  <a16:creationId xmlns:a16="http://schemas.microsoft.com/office/drawing/2014/main" id="{10EAA973-EDC6-DC52-FEB3-67038CF2E9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807762" y="25920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L 字 35">
              <a:extLst>
                <a:ext uri="{FF2B5EF4-FFF2-40B4-BE49-F238E27FC236}">
                  <a16:creationId xmlns:a16="http://schemas.microsoft.com/office/drawing/2014/main" id="{EDBE8947-643D-CF4E-090E-FD74292D6C8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807762" y="25812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L 字 36">
              <a:extLst>
                <a:ext uri="{FF2B5EF4-FFF2-40B4-BE49-F238E27FC236}">
                  <a16:creationId xmlns:a16="http://schemas.microsoft.com/office/drawing/2014/main" id="{DF4D0BA8-E14E-6BC9-117A-95D6CD4ED6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8359762" y="25920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L 字 37">
              <a:extLst>
                <a:ext uri="{FF2B5EF4-FFF2-40B4-BE49-F238E27FC236}">
                  <a16:creationId xmlns:a16="http://schemas.microsoft.com/office/drawing/2014/main" id="{5F9BA508-F112-57D7-D60B-AD661F22519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8467762" y="25812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L 字 38">
              <a:extLst>
                <a:ext uri="{FF2B5EF4-FFF2-40B4-BE49-F238E27FC236}">
                  <a16:creationId xmlns:a16="http://schemas.microsoft.com/office/drawing/2014/main" id="{C9AF5BAE-41C4-5A47-4529-A57D217A939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359762" y="3996144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L 字 39">
              <a:extLst>
                <a:ext uri="{FF2B5EF4-FFF2-40B4-BE49-F238E27FC236}">
                  <a16:creationId xmlns:a16="http://schemas.microsoft.com/office/drawing/2014/main" id="{7BDF82A5-3AB9-6D9C-2358-5E15C5300F6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467762" y="3996144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星: 4 pt 40">
              <a:extLst>
                <a:ext uri="{FF2B5EF4-FFF2-40B4-BE49-F238E27FC236}">
                  <a16:creationId xmlns:a16="http://schemas.microsoft.com/office/drawing/2014/main" id="{72E7A823-5450-AD54-A077-951937B9700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7762" y="14670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星: 4 pt 41">
              <a:extLst>
                <a:ext uri="{FF2B5EF4-FFF2-40B4-BE49-F238E27FC236}">
                  <a16:creationId xmlns:a16="http://schemas.microsoft.com/office/drawing/2014/main" id="{88AB50AA-CE90-15A1-C101-7FBC7B1C191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0637762" y="3708145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星: 4 pt 42">
              <a:extLst>
                <a:ext uri="{FF2B5EF4-FFF2-40B4-BE49-F238E27FC236}">
                  <a16:creationId xmlns:a16="http://schemas.microsoft.com/office/drawing/2014/main" id="{C4F6D8DF-088D-73E3-4AEC-2A0D25BD43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0637762" y="25632144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957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kumimoji="1"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094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1</cp:revision>
  <dcterms:created xsi:type="dcterms:W3CDTF">2024-12-24T01:40:55Z</dcterms:created>
  <dcterms:modified xsi:type="dcterms:W3CDTF">2024-12-24T01:57:51Z</dcterms:modified>
</cp:coreProperties>
</file>