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</p:sldIdLst>
  <p:sldSz cx="5759450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36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0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3717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注意点">
            <a:extLst>
              <a:ext uri="{FF2B5EF4-FFF2-40B4-BE49-F238E27FC236}">
                <a16:creationId xmlns:a16="http://schemas.microsoft.com/office/drawing/2014/main" id="{8AEA546B-7A93-3DA9-0CEA-79169AFD761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5201927"/>
            <a:ext cx="57594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※PowerPoint</a:t>
            </a:r>
            <a:r>
              <a:rPr kumimoji="1" lang="ja-JP" altLang="en-US" sz="1000" dirty="0"/>
              <a:t>のテンプレートを利用したデータ制作の手順は</a:t>
            </a:r>
            <a:endParaRPr kumimoji="1" lang="en-US" altLang="ja-JP" sz="10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dirty="0"/>
              <a:t>　</a:t>
            </a:r>
            <a:r>
              <a:rPr kumimoji="1" lang="en-US" altLang="ja-JP" sz="1000" dirty="0"/>
              <a:t>PDF</a:t>
            </a:r>
            <a:r>
              <a:rPr kumimoji="1" lang="ja-JP" altLang="en-US" sz="1000" dirty="0"/>
              <a:t>「データ作成の手順</a:t>
            </a:r>
            <a:r>
              <a:rPr kumimoji="1" lang="en-US" altLang="ja-JP" sz="1000" dirty="0"/>
              <a:t>(PowerPoint</a:t>
            </a:r>
            <a:r>
              <a:rPr kumimoji="1" lang="ja-JP" altLang="en-US" sz="1000" dirty="0"/>
              <a:t>用</a:t>
            </a:r>
            <a:r>
              <a:rPr kumimoji="1" lang="en-US" altLang="ja-JP" sz="1000" dirty="0"/>
              <a:t>)</a:t>
            </a:r>
            <a:r>
              <a:rPr kumimoji="1" lang="ja-JP" altLang="en-US" sz="10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dirty="0"/>
              <a:t>「チェックリスト</a:t>
            </a:r>
            <a:r>
              <a:rPr kumimoji="1" lang="en-US" altLang="ja-JP" sz="1000" b="1" dirty="0"/>
              <a:t>(PowerPoint</a:t>
            </a:r>
            <a:r>
              <a:rPr kumimoji="1" lang="ja-JP" altLang="en-US" sz="1000" b="1" dirty="0"/>
              <a:t>用</a:t>
            </a:r>
            <a:r>
              <a:rPr kumimoji="1" lang="en-US" altLang="ja-JP" sz="1000" b="1" dirty="0"/>
              <a:t>)</a:t>
            </a:r>
            <a:r>
              <a:rPr kumimoji="1" lang="ja-JP" altLang="en-US" sz="1000" b="1" dirty="0"/>
              <a:t>」の項目をご確認の上、</a:t>
            </a:r>
            <a:r>
              <a:rPr kumimoji="1" lang="en-US" altLang="ja-JP" sz="10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10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1000" b="1" dirty="0"/>
              <a:t>ご入稿ください。</a:t>
            </a:r>
          </a:p>
        </p:txBody>
      </p:sp>
      <p:sp>
        <p:nvSpPr>
          <p:cNvPr id="188" name="商品名">
            <a:extLst>
              <a:ext uri="{FF2B5EF4-FFF2-40B4-BE49-F238E27FC236}">
                <a16:creationId xmlns:a16="http://schemas.microsoft.com/office/drawing/2014/main" id="{A19C1123-F311-C0F4-9912-5C51B7740A4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0"/>
            <a:ext cx="5759450" cy="39241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950" b="1" dirty="0">
                <a:solidFill>
                  <a:schemeClr val="bg1"/>
                </a:solidFill>
              </a:rPr>
              <a:t>塩飴・のど飴ノベルティ用　紙ラベル</a:t>
            </a:r>
          </a:p>
        </p:txBody>
      </p:sp>
      <p:sp>
        <p:nvSpPr>
          <p:cNvPr id="189" name="サイズ表記">
            <a:extLst>
              <a:ext uri="{FF2B5EF4-FFF2-40B4-BE49-F238E27FC236}">
                <a16:creationId xmlns:a16="http://schemas.microsoft.com/office/drawing/2014/main" id="{0547FBB9-D83B-4301-B14B-090C74723C8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363726"/>
            <a:ext cx="36967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※</a:t>
            </a:r>
            <a:r>
              <a:rPr kumimoji="1" lang="ja-JP" altLang="en-US" sz="1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仕上寸法：</a:t>
            </a:r>
            <a:r>
              <a:rPr lang="ja-JP" alt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 Neue"/>
              </a:rPr>
              <a:t>天地</a:t>
            </a:r>
            <a:r>
              <a:rPr lang="en-US" altLang="ja-JP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 Neue"/>
              </a:rPr>
              <a:t>95×</a:t>
            </a:r>
            <a:r>
              <a:rPr lang="ja-JP" alt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 Neue"/>
              </a:rPr>
              <a:t>左右</a:t>
            </a:r>
            <a:r>
              <a:rPr lang="en-US" altLang="ja-JP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 Neue"/>
              </a:rPr>
              <a:t>55</a:t>
            </a:r>
            <a:r>
              <a:rPr lang="ja-JP" alt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Helvetica Neue"/>
              </a:rPr>
              <a:t>ｍｍ</a:t>
            </a:r>
            <a:endParaRPr kumimoji="1" lang="ja-JP" altLang="en-US" sz="14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84" name="ガイド線">
            <a:extLst>
              <a:ext uri="{FF2B5EF4-FFF2-40B4-BE49-F238E27FC236}">
                <a16:creationId xmlns:a16="http://schemas.microsoft.com/office/drawing/2014/main" id="{5B4BDE87-49AC-CBB5-E868-DB251E455E9F}"/>
              </a:ext>
            </a:extLst>
          </p:cNvPr>
          <p:cNvGrpSpPr>
            <a:grpSpLocks/>
          </p:cNvGrpSpPr>
          <p:nvPr userDrawn="1"/>
        </p:nvGrpSpPr>
        <p:grpSpPr>
          <a:xfrm>
            <a:off x="1781725" y="1061725"/>
            <a:ext cx="2196000" cy="3636000"/>
            <a:chOff x="1150374" y="730670"/>
            <a:chExt cx="2196000" cy="3636000"/>
          </a:xfrm>
        </p:grpSpPr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BBB947E1-5278-3E4C-DF09-A28ECE9961F5}"/>
                </a:ext>
              </a:extLst>
            </p:cNvPr>
            <p:cNvSpPr>
              <a:spLocks/>
            </p:cNvSpPr>
            <p:nvPr/>
          </p:nvSpPr>
          <p:spPr>
            <a:xfrm>
              <a:off x="1258374" y="838670"/>
              <a:ext cx="1980000" cy="3420000"/>
            </a:xfrm>
            <a:prstGeom prst="rect">
              <a:avLst/>
            </a:prstGeom>
            <a:noFill/>
            <a:ln w="381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17FC576E-D89C-8726-F924-58D9FC4B1ED7}"/>
                </a:ext>
              </a:extLst>
            </p:cNvPr>
            <p:cNvSpPr>
              <a:spLocks/>
            </p:cNvSpPr>
            <p:nvPr/>
          </p:nvSpPr>
          <p:spPr>
            <a:xfrm>
              <a:off x="1150374" y="730670"/>
              <a:ext cx="2196000" cy="3636000"/>
            </a:xfrm>
            <a:prstGeom prst="rect">
              <a:avLst/>
            </a:prstGeom>
            <a:noFill/>
            <a:ln w="3810">
              <a:solidFill>
                <a:srgbClr val="00FF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D18AE70E-666F-95D7-6F67-A08A4034CD51}"/>
                </a:ext>
              </a:extLst>
            </p:cNvPr>
            <p:cNvSpPr>
              <a:spLocks/>
            </p:cNvSpPr>
            <p:nvPr/>
          </p:nvSpPr>
          <p:spPr>
            <a:xfrm>
              <a:off x="1366374" y="946670"/>
              <a:ext cx="1764000" cy="3204000"/>
            </a:xfrm>
            <a:prstGeom prst="rect">
              <a:avLst/>
            </a:prstGeom>
            <a:noFill/>
            <a:ln w="3810">
              <a:solidFill>
                <a:srgbClr val="FF006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</p:grpSp>
      <p:grpSp>
        <p:nvGrpSpPr>
          <p:cNvPr id="190" name="トンボ">
            <a:extLst>
              <a:ext uri="{FF2B5EF4-FFF2-40B4-BE49-F238E27FC236}">
                <a16:creationId xmlns:a16="http://schemas.microsoft.com/office/drawing/2014/main" id="{9B3CD32C-1BF3-B4FD-8AC9-F7BEDA54A186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459599" y="737725"/>
            <a:ext cx="2840253" cy="4284000"/>
            <a:chOff x="921722" y="558337"/>
            <a:chExt cx="2840253" cy="4284000"/>
          </a:xfrm>
        </p:grpSpPr>
        <p:sp>
          <p:nvSpPr>
            <p:cNvPr id="191" name="L 字 190">
              <a:extLst>
                <a:ext uri="{FF2B5EF4-FFF2-40B4-BE49-F238E27FC236}">
                  <a16:creationId xmlns:a16="http://schemas.microsoft.com/office/drawing/2014/main" id="{F7FB178F-D1FC-4510-8C3F-DEA23424D2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921722" y="558337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L 字 191">
              <a:extLst>
                <a:ext uri="{FF2B5EF4-FFF2-40B4-BE49-F238E27FC236}">
                  <a16:creationId xmlns:a16="http://schemas.microsoft.com/office/drawing/2014/main" id="{17617AAD-5443-D810-9421-08881322330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921722" y="558337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星: 4 pt 192">
              <a:extLst>
                <a:ext uri="{FF2B5EF4-FFF2-40B4-BE49-F238E27FC236}">
                  <a16:creationId xmlns:a16="http://schemas.microsoft.com/office/drawing/2014/main" id="{0AC81EF1-ACD1-DFA4-CD0F-DB0FAB91773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21722" y="2250337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L 字 193">
              <a:extLst>
                <a:ext uri="{FF2B5EF4-FFF2-40B4-BE49-F238E27FC236}">
                  <a16:creationId xmlns:a16="http://schemas.microsoft.com/office/drawing/2014/main" id="{0D602C84-C2F0-2DE2-D6D4-5EA538743AC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921722" y="4518337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L 字 194">
              <a:extLst>
                <a:ext uri="{FF2B5EF4-FFF2-40B4-BE49-F238E27FC236}">
                  <a16:creationId xmlns:a16="http://schemas.microsoft.com/office/drawing/2014/main" id="{DAF72DB7-ECDF-6889-F083-A023410375C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921722" y="4410337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L 字 195">
              <a:extLst>
                <a:ext uri="{FF2B5EF4-FFF2-40B4-BE49-F238E27FC236}">
                  <a16:creationId xmlns:a16="http://schemas.microsoft.com/office/drawing/2014/main" id="{FF95AE51-A84A-114F-B129-1DAFA2E2B19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3329975" y="4518337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L 字 196">
              <a:extLst>
                <a:ext uri="{FF2B5EF4-FFF2-40B4-BE49-F238E27FC236}">
                  <a16:creationId xmlns:a16="http://schemas.microsoft.com/office/drawing/2014/main" id="{E01D4273-6BBF-D48B-E3AE-3DBEE711107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3437975" y="4410337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L 字 197">
              <a:extLst>
                <a:ext uri="{FF2B5EF4-FFF2-40B4-BE49-F238E27FC236}">
                  <a16:creationId xmlns:a16="http://schemas.microsoft.com/office/drawing/2014/main" id="{169447CD-9360-398B-6211-77F7D93FFC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329975" y="558337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L 字 198">
              <a:extLst>
                <a:ext uri="{FF2B5EF4-FFF2-40B4-BE49-F238E27FC236}">
                  <a16:creationId xmlns:a16="http://schemas.microsoft.com/office/drawing/2014/main" id="{9D954B63-A5FB-DE97-B312-3EAF7544B73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437975" y="558337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星: 4 pt 199">
              <a:extLst>
                <a:ext uri="{FF2B5EF4-FFF2-40B4-BE49-F238E27FC236}">
                  <a16:creationId xmlns:a16="http://schemas.microsoft.com/office/drawing/2014/main" id="{D65E88E7-DEDF-2CEE-CEC2-92DA4316180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437975" y="2250337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1" name="星: 4 pt 200">
              <a:extLst>
                <a:ext uri="{FF2B5EF4-FFF2-40B4-BE49-F238E27FC236}">
                  <a16:creationId xmlns:a16="http://schemas.microsoft.com/office/drawing/2014/main" id="{248026BF-E8AD-1FFC-B0CC-4C07EABCDEC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2177975" y="270337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星: 4 pt 201">
              <a:extLst>
                <a:ext uri="{FF2B5EF4-FFF2-40B4-BE49-F238E27FC236}">
                  <a16:creationId xmlns:a16="http://schemas.microsoft.com/office/drawing/2014/main" id="{1B11003A-5BC4-2F4B-DF0E-55D3F5336C8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2177975" y="4230337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604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kumimoji="1"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7629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Helvetica Neue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13</cp:revision>
  <dcterms:created xsi:type="dcterms:W3CDTF">2024-03-07T02:38:40Z</dcterms:created>
  <dcterms:modified xsi:type="dcterms:W3CDTF">2024-12-11T07:06:09Z</dcterms:modified>
</cp:coreProperties>
</file>