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</p:sldIdLst>
  <p:sldSz cx="27000200" cy="144002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535" userDrawn="1">
          <p15:clr>
            <a:srgbClr val="A4A3A4"/>
          </p15:clr>
        </p15:guide>
        <p15:guide id="2" pos="850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9CDD9"/>
    <a:srgbClr val="00FFCC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78" autoAdjust="0"/>
    <p:restoredTop sz="95833" autoAdjust="0"/>
  </p:normalViewPr>
  <p:slideViewPr>
    <p:cSldViewPr snapToGrid="0">
      <p:cViewPr>
        <p:scale>
          <a:sx n="33" d="100"/>
          <a:sy n="33" d="100"/>
        </p:scale>
        <p:origin x="684" y="786"/>
      </p:cViewPr>
      <p:guideLst>
        <p:guide orient="horz" pos="4535"/>
        <p:guide pos="8504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460201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4" name="ガイド線">
            <a:extLst>
              <a:ext uri="{FF2B5EF4-FFF2-40B4-BE49-F238E27FC236}">
                <a16:creationId xmlns:a16="http://schemas.microsoft.com/office/drawing/2014/main" id="{79A09904-1DE3-EAF3-6392-C039072CA0A0}"/>
              </a:ext>
            </a:extLst>
          </p:cNvPr>
          <p:cNvGrpSpPr/>
          <p:nvPr userDrawn="1"/>
        </p:nvGrpSpPr>
        <p:grpSpPr>
          <a:xfrm>
            <a:off x="1944100" y="1962106"/>
            <a:ext cx="23112259" cy="11323227"/>
            <a:chOff x="1944100" y="1962106"/>
            <a:chExt cx="23112259" cy="11323227"/>
          </a:xfrm>
        </p:grpSpPr>
        <p:grpSp>
          <p:nvGrpSpPr>
            <p:cNvPr id="7" name="グレー範囲">
              <a:extLst>
                <a:ext uri="{FF2B5EF4-FFF2-40B4-BE49-F238E27FC236}">
                  <a16:creationId xmlns:a16="http://schemas.microsoft.com/office/drawing/2014/main" id="{67CDA35E-9961-0221-EF07-A3CF3C4992CC}"/>
                </a:ext>
              </a:extLst>
            </p:cNvPr>
            <p:cNvGrpSpPr>
              <a:grpSpLocks/>
            </p:cNvGrpSpPr>
            <p:nvPr/>
          </p:nvGrpSpPr>
          <p:grpSpPr>
            <a:xfrm>
              <a:off x="9135598" y="4418639"/>
              <a:ext cx="8729005" cy="7828848"/>
              <a:chOff x="9135598" y="4418639"/>
              <a:chExt cx="8729005" cy="7828848"/>
            </a:xfrm>
            <a:solidFill>
              <a:srgbClr val="C9CDD9"/>
            </a:solidFill>
          </p:grpSpPr>
          <p:sp>
            <p:nvSpPr>
              <p:cNvPr id="126" name="弦 125">
                <a:extLst>
                  <a:ext uri="{FF2B5EF4-FFF2-40B4-BE49-F238E27FC236}">
                    <a16:creationId xmlns:a16="http://schemas.microsoft.com/office/drawing/2014/main" id="{0BED9D35-0CEC-37CE-8E51-0307857C00BF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9135598" y="7549746"/>
                <a:ext cx="8729005" cy="4697741"/>
              </a:xfrm>
              <a:prstGeom prst="chord">
                <a:avLst>
                  <a:gd name="adj1" fmla="val 12281821"/>
                  <a:gd name="adj2" fmla="val 20112971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7" name="弦 126">
                <a:extLst>
                  <a:ext uri="{FF2B5EF4-FFF2-40B4-BE49-F238E27FC236}">
                    <a16:creationId xmlns:a16="http://schemas.microsoft.com/office/drawing/2014/main" id="{32DC8FAF-8DF6-ED2E-A528-6D76B5C3F613}"/>
                  </a:ext>
                </a:extLst>
              </p:cNvPr>
              <p:cNvSpPr>
                <a:spLocks/>
              </p:cNvSpPr>
              <p:nvPr/>
            </p:nvSpPr>
            <p:spPr>
              <a:xfrm flipV="1">
                <a:off x="9135598" y="4418639"/>
                <a:ext cx="8729005" cy="4782700"/>
              </a:xfrm>
              <a:prstGeom prst="chord">
                <a:avLst>
                  <a:gd name="adj1" fmla="val 12310957"/>
                  <a:gd name="adj2" fmla="val 20095203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sp>
          <p:nvSpPr>
            <p:cNvPr id="15" name="点線青">
              <a:extLst>
                <a:ext uri="{FF2B5EF4-FFF2-40B4-BE49-F238E27FC236}">
                  <a16:creationId xmlns:a16="http://schemas.microsoft.com/office/drawing/2014/main" id="{4B9BAF1C-F72D-3245-94EA-4DD9A75168EA}"/>
                </a:ext>
              </a:extLst>
            </p:cNvPr>
            <p:cNvSpPr>
              <a:spLocks/>
            </p:cNvSpPr>
            <p:nvPr/>
          </p:nvSpPr>
          <p:spPr>
            <a:xfrm>
              <a:off x="8709743" y="3228231"/>
              <a:ext cx="9580715" cy="5971058"/>
            </a:xfrm>
            <a:prstGeom prst="arc">
              <a:avLst>
                <a:gd name="adj1" fmla="val 1997000"/>
                <a:gd name="adj2" fmla="val 8810720"/>
              </a:avLst>
            </a:prstGeom>
            <a:ln w="9525">
              <a:solidFill>
                <a:srgbClr val="00B0F0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cxnSp>
          <p:nvCxnSpPr>
            <p:cNvPr id="17" name="点線赤">
              <a:extLst>
                <a:ext uri="{FF2B5EF4-FFF2-40B4-BE49-F238E27FC236}">
                  <a16:creationId xmlns:a16="http://schemas.microsoft.com/office/drawing/2014/main" id="{9EE37225-3AE2-C3CB-3E4C-B4F5E1E7F2B3}"/>
                </a:ext>
              </a:extLst>
            </p:cNvPr>
            <p:cNvCxnSpPr>
              <a:cxnSpLocks/>
            </p:cNvCxnSpPr>
            <p:nvPr/>
          </p:nvCxnSpPr>
          <p:spPr>
            <a:xfrm>
              <a:off x="10170100" y="8368950"/>
              <a:ext cx="6660000" cy="0"/>
            </a:xfrm>
            <a:prstGeom prst="line">
              <a:avLst/>
            </a:prstGeom>
            <a:ln w="9525">
              <a:solidFill>
                <a:srgbClr val="FF0000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76" name="黒線">
              <a:extLst>
                <a:ext uri="{FF2B5EF4-FFF2-40B4-BE49-F238E27FC236}">
                  <a16:creationId xmlns:a16="http://schemas.microsoft.com/office/drawing/2014/main" id="{F0F048F6-1BE0-B194-A51F-E7A5D0E492C7}"/>
                </a:ext>
              </a:extLst>
            </p:cNvPr>
            <p:cNvGrpSpPr>
              <a:grpSpLocks/>
            </p:cNvGrpSpPr>
            <p:nvPr/>
          </p:nvGrpSpPr>
          <p:grpSpPr>
            <a:xfrm>
              <a:off x="2052100" y="2070106"/>
              <a:ext cx="22896000" cy="10260001"/>
              <a:chOff x="2052100" y="2070105"/>
              <a:chExt cx="22896000" cy="10260001"/>
            </a:xfrm>
          </p:grpSpPr>
          <p:sp>
            <p:nvSpPr>
              <p:cNvPr id="9" name="円弧 8">
                <a:extLst>
                  <a:ext uri="{FF2B5EF4-FFF2-40B4-BE49-F238E27FC236}">
                    <a16:creationId xmlns:a16="http://schemas.microsoft.com/office/drawing/2014/main" id="{628DA3A9-6307-8A37-E4F6-8E0950C79167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10185766" y="2070105"/>
                <a:ext cx="6624000" cy="5823299"/>
              </a:xfrm>
              <a:prstGeom prst="arc">
                <a:avLst>
                  <a:gd name="adj1" fmla="val 11183807"/>
                  <a:gd name="adj2" fmla="val 21079855"/>
                </a:avLst>
              </a:prstGeom>
              <a:ln w="381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" name="円弧 11">
                <a:extLst>
                  <a:ext uri="{FF2B5EF4-FFF2-40B4-BE49-F238E27FC236}">
                    <a16:creationId xmlns:a16="http://schemas.microsoft.com/office/drawing/2014/main" id="{B571CC5C-FFFC-F896-D76E-47541BE3A911}"/>
                  </a:ext>
                </a:extLst>
              </p:cNvPr>
              <p:cNvSpPr>
                <a:spLocks/>
              </p:cNvSpPr>
              <p:nvPr/>
            </p:nvSpPr>
            <p:spPr>
              <a:xfrm rot="500261">
                <a:off x="14661032" y="3442878"/>
                <a:ext cx="2125577" cy="4523335"/>
              </a:xfrm>
              <a:prstGeom prst="arc">
                <a:avLst>
                  <a:gd name="adj1" fmla="val 18084450"/>
                  <a:gd name="adj2" fmla="val 2998911"/>
                </a:avLst>
              </a:prstGeom>
              <a:ln w="381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" name="円弧 12">
                <a:extLst>
                  <a:ext uri="{FF2B5EF4-FFF2-40B4-BE49-F238E27FC236}">
                    <a16:creationId xmlns:a16="http://schemas.microsoft.com/office/drawing/2014/main" id="{377B7C1E-836F-FC82-BC51-360384BBBE5D}"/>
                  </a:ext>
                </a:extLst>
              </p:cNvPr>
              <p:cNvSpPr>
                <a:spLocks/>
              </p:cNvSpPr>
              <p:nvPr/>
            </p:nvSpPr>
            <p:spPr>
              <a:xfrm rot="21093291" flipH="1">
                <a:off x="10212521" y="3434396"/>
                <a:ext cx="2125577" cy="4489016"/>
              </a:xfrm>
              <a:prstGeom prst="arc">
                <a:avLst>
                  <a:gd name="adj1" fmla="val 18372261"/>
                  <a:gd name="adj2" fmla="val 3051813"/>
                </a:avLst>
              </a:prstGeom>
              <a:ln w="381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" name="円弧 13">
                <a:extLst>
                  <a:ext uri="{FF2B5EF4-FFF2-40B4-BE49-F238E27FC236}">
                    <a16:creationId xmlns:a16="http://schemas.microsoft.com/office/drawing/2014/main" id="{C5415889-9903-87A7-3D94-41CAD4891B60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10113766" y="5481375"/>
                <a:ext cx="6768000" cy="6848731"/>
              </a:xfrm>
              <a:prstGeom prst="arc">
                <a:avLst>
                  <a:gd name="adj1" fmla="val 21055339"/>
                  <a:gd name="adj2" fmla="val 11346001"/>
                </a:avLst>
              </a:prstGeom>
              <a:ln w="381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19" name="直線コネクタ 18">
                <a:extLst>
                  <a:ext uri="{FF2B5EF4-FFF2-40B4-BE49-F238E27FC236}">
                    <a16:creationId xmlns:a16="http://schemas.microsoft.com/office/drawing/2014/main" id="{6A2E0590-299D-1963-D523-9D97304C5DF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6477048" y="6925952"/>
                <a:ext cx="6120000" cy="0"/>
              </a:xfrm>
              <a:prstGeom prst="line">
                <a:avLst/>
              </a:prstGeom>
              <a:ln w="381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直線コネクタ 19">
                <a:extLst>
                  <a:ext uri="{FF2B5EF4-FFF2-40B4-BE49-F238E27FC236}">
                    <a16:creationId xmlns:a16="http://schemas.microsoft.com/office/drawing/2014/main" id="{A4F9F3E9-5EDF-7AA2-FCFB-92ADF97C3BF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119883" y="6925952"/>
                <a:ext cx="8410005" cy="0"/>
              </a:xfrm>
              <a:prstGeom prst="line">
                <a:avLst/>
              </a:prstGeom>
              <a:ln w="381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直線コネクタ 20">
                <a:extLst>
                  <a:ext uri="{FF2B5EF4-FFF2-40B4-BE49-F238E27FC236}">
                    <a16:creationId xmlns:a16="http://schemas.microsoft.com/office/drawing/2014/main" id="{9F34A23F-A378-A65A-391E-12C9C2C133A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6843548" y="8368950"/>
                <a:ext cx="8028000" cy="0"/>
              </a:xfrm>
              <a:prstGeom prst="line">
                <a:avLst/>
              </a:prstGeom>
              <a:ln w="381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直線コネクタ 21">
                <a:extLst>
                  <a:ext uri="{FF2B5EF4-FFF2-40B4-BE49-F238E27FC236}">
                    <a16:creationId xmlns:a16="http://schemas.microsoft.com/office/drawing/2014/main" id="{4E2269AE-150A-90C6-7DE6-E5B394820FF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402528" y="8368950"/>
                <a:ext cx="5760000" cy="0"/>
              </a:xfrm>
              <a:prstGeom prst="line">
                <a:avLst/>
              </a:prstGeom>
              <a:ln w="381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直線コネクタ 22">
                <a:extLst>
                  <a:ext uri="{FF2B5EF4-FFF2-40B4-BE49-F238E27FC236}">
                    <a16:creationId xmlns:a16="http://schemas.microsoft.com/office/drawing/2014/main" id="{2A48B204-ACF6-67DE-3699-A54D57440CB4}"/>
                  </a:ext>
                </a:extLst>
              </p:cNvPr>
              <p:cNvCxnSpPr>
                <a:cxnSpLocks/>
                <a:endCxn id="56" idx="0"/>
              </p:cNvCxnSpPr>
              <p:nvPr/>
            </p:nvCxnSpPr>
            <p:spPr>
              <a:xfrm>
                <a:off x="2052100" y="6991023"/>
                <a:ext cx="549" cy="1304293"/>
              </a:xfrm>
              <a:prstGeom prst="line">
                <a:avLst/>
              </a:prstGeom>
              <a:ln w="381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直線コネクタ 24">
                <a:extLst>
                  <a:ext uri="{FF2B5EF4-FFF2-40B4-BE49-F238E27FC236}">
                    <a16:creationId xmlns:a16="http://schemas.microsoft.com/office/drawing/2014/main" id="{34D45AA4-6963-75D1-10EF-B1D68B2B00C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4948100" y="6993404"/>
                <a:ext cx="0" cy="1316625"/>
              </a:xfrm>
              <a:prstGeom prst="line">
                <a:avLst/>
              </a:prstGeom>
              <a:ln w="381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直線コネクタ 25">
                <a:extLst>
                  <a:ext uri="{FF2B5EF4-FFF2-40B4-BE49-F238E27FC236}">
                    <a16:creationId xmlns:a16="http://schemas.microsoft.com/office/drawing/2014/main" id="{39AACCDB-ED92-6665-DEDD-16FC0F424DE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131686" y="8367220"/>
                <a:ext cx="585592" cy="0"/>
              </a:xfrm>
              <a:prstGeom prst="line">
                <a:avLst/>
              </a:prstGeom>
              <a:ln w="381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直線コネクタ 26">
                <a:extLst>
                  <a:ext uri="{FF2B5EF4-FFF2-40B4-BE49-F238E27FC236}">
                    <a16:creationId xmlns:a16="http://schemas.microsoft.com/office/drawing/2014/main" id="{C6C0326B-AFB1-ECB5-1FF1-9AEC608E606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937707" y="8368493"/>
                <a:ext cx="487664" cy="454"/>
              </a:xfrm>
              <a:prstGeom prst="line">
                <a:avLst/>
              </a:prstGeom>
              <a:ln w="381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直線コネクタ 27">
                <a:extLst>
                  <a:ext uri="{FF2B5EF4-FFF2-40B4-BE49-F238E27FC236}">
                    <a16:creationId xmlns:a16="http://schemas.microsoft.com/office/drawing/2014/main" id="{0C98FB4B-6FC6-4D35-A24A-D8660E434F27}"/>
                  </a:ext>
                </a:extLst>
              </p:cNvPr>
              <p:cNvCxnSpPr>
                <a:cxnSpLocks/>
                <a:endCxn id="66" idx="0"/>
              </p:cNvCxnSpPr>
              <p:nvPr/>
            </p:nvCxnSpPr>
            <p:spPr>
              <a:xfrm>
                <a:off x="3682447" y="8367220"/>
                <a:ext cx="471927" cy="832"/>
              </a:xfrm>
              <a:prstGeom prst="line">
                <a:avLst/>
              </a:prstGeom>
              <a:ln w="381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直線コネクタ 28">
                <a:extLst>
                  <a:ext uri="{FF2B5EF4-FFF2-40B4-BE49-F238E27FC236}">
                    <a16:creationId xmlns:a16="http://schemas.microsoft.com/office/drawing/2014/main" id="{96AD96CA-6434-757B-2329-BFFEAB9CF521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2776907" y="8115300"/>
                <a:ext cx="162124" cy="257216"/>
              </a:xfrm>
              <a:prstGeom prst="line">
                <a:avLst/>
              </a:prstGeom>
              <a:ln w="381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直線コネクタ 34">
                <a:extLst>
                  <a:ext uri="{FF2B5EF4-FFF2-40B4-BE49-F238E27FC236}">
                    <a16:creationId xmlns:a16="http://schemas.microsoft.com/office/drawing/2014/main" id="{68599566-A0FA-A561-7B04-870822810C4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776907" y="7619673"/>
                <a:ext cx="0" cy="684000"/>
              </a:xfrm>
              <a:prstGeom prst="line">
                <a:avLst/>
              </a:prstGeom>
              <a:ln w="381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直線コネクタ 35">
                <a:extLst>
                  <a:ext uri="{FF2B5EF4-FFF2-40B4-BE49-F238E27FC236}">
                    <a16:creationId xmlns:a16="http://schemas.microsoft.com/office/drawing/2014/main" id="{E71882D9-815E-5E82-E930-2B68137294A0}"/>
                  </a:ext>
                </a:extLst>
              </p:cNvPr>
              <p:cNvCxnSpPr>
                <a:cxnSpLocks/>
                <a:endCxn id="61" idx="2"/>
              </p:cNvCxnSpPr>
              <p:nvPr/>
            </p:nvCxnSpPr>
            <p:spPr>
              <a:xfrm flipH="1">
                <a:off x="3490158" y="7614911"/>
                <a:ext cx="1133" cy="683503"/>
              </a:xfrm>
              <a:prstGeom prst="line">
                <a:avLst/>
              </a:prstGeom>
              <a:ln w="381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直線コネクタ 36">
                <a:extLst>
                  <a:ext uri="{FF2B5EF4-FFF2-40B4-BE49-F238E27FC236}">
                    <a16:creationId xmlns:a16="http://schemas.microsoft.com/office/drawing/2014/main" id="{5673F6E5-6F17-0AFD-C969-3B35E6B0D5E5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3491291" y="8102881"/>
                <a:ext cx="190887" cy="264339"/>
              </a:xfrm>
              <a:prstGeom prst="line">
                <a:avLst/>
              </a:prstGeom>
              <a:ln w="381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直線コネクタ 38">
                <a:extLst>
                  <a:ext uri="{FF2B5EF4-FFF2-40B4-BE49-F238E27FC236}">
                    <a16:creationId xmlns:a16="http://schemas.microsoft.com/office/drawing/2014/main" id="{9C725519-B234-12F0-1D3F-84AD7EFC07D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222343" y="7619673"/>
                <a:ext cx="0" cy="690356"/>
              </a:xfrm>
              <a:prstGeom prst="line">
                <a:avLst/>
              </a:prstGeom>
              <a:ln w="381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直線コネクタ 39">
                <a:extLst>
                  <a:ext uri="{FF2B5EF4-FFF2-40B4-BE49-F238E27FC236}">
                    <a16:creationId xmlns:a16="http://schemas.microsoft.com/office/drawing/2014/main" id="{949E98B0-B9C0-BEB1-170E-9CB121316B66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4222343" y="8115300"/>
                <a:ext cx="180185" cy="253650"/>
              </a:xfrm>
              <a:prstGeom prst="line">
                <a:avLst/>
              </a:prstGeom>
              <a:ln w="381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直線コネクタ 41">
                <a:extLst>
                  <a:ext uri="{FF2B5EF4-FFF2-40B4-BE49-F238E27FC236}">
                    <a16:creationId xmlns:a16="http://schemas.microsoft.com/office/drawing/2014/main" id="{71EFFACC-123C-73F6-1F86-81AF0AA353E7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24295525" y="6928023"/>
                <a:ext cx="583372" cy="737"/>
              </a:xfrm>
              <a:prstGeom prst="line">
                <a:avLst/>
              </a:prstGeom>
              <a:ln w="381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直線コネクタ 42">
                <a:extLst>
                  <a:ext uri="{FF2B5EF4-FFF2-40B4-BE49-F238E27FC236}">
                    <a16:creationId xmlns:a16="http://schemas.microsoft.com/office/drawing/2014/main" id="{F2A51132-F04F-1B37-F209-10D58943AF27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23563831" y="6926792"/>
                <a:ext cx="468000" cy="0"/>
              </a:xfrm>
              <a:prstGeom prst="line">
                <a:avLst/>
              </a:prstGeom>
              <a:ln w="381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直線コネクタ 43">
                <a:extLst>
                  <a:ext uri="{FF2B5EF4-FFF2-40B4-BE49-F238E27FC236}">
                    <a16:creationId xmlns:a16="http://schemas.microsoft.com/office/drawing/2014/main" id="{256B2C1B-5339-FEF4-3807-9999F6BE29E0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22848893" y="6925980"/>
                <a:ext cx="468000" cy="0"/>
              </a:xfrm>
              <a:prstGeom prst="line">
                <a:avLst/>
              </a:prstGeom>
              <a:ln w="381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直線コネクタ 44">
                <a:extLst>
                  <a:ext uri="{FF2B5EF4-FFF2-40B4-BE49-F238E27FC236}">
                    <a16:creationId xmlns:a16="http://schemas.microsoft.com/office/drawing/2014/main" id="{57725109-5775-C516-7564-F42D09FEFE2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3312136" y="6934422"/>
                <a:ext cx="196146" cy="263352"/>
              </a:xfrm>
              <a:prstGeom prst="line">
                <a:avLst/>
              </a:prstGeom>
              <a:ln w="381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直線コネクタ 45">
                <a:extLst>
                  <a:ext uri="{FF2B5EF4-FFF2-40B4-BE49-F238E27FC236}">
                    <a16:creationId xmlns:a16="http://schemas.microsoft.com/office/drawing/2014/main" id="{6EB3242B-DD94-33BD-17E8-85B96B22DD88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22791515" y="6993404"/>
                <a:ext cx="0" cy="720000"/>
              </a:xfrm>
              <a:prstGeom prst="line">
                <a:avLst/>
              </a:prstGeom>
              <a:ln w="381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直線コネクタ 46">
                <a:extLst>
                  <a:ext uri="{FF2B5EF4-FFF2-40B4-BE49-F238E27FC236}">
                    <a16:creationId xmlns:a16="http://schemas.microsoft.com/office/drawing/2014/main" id="{CD1E3BC4-84C6-894D-E23A-6B9FEE866A40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23508283" y="6993404"/>
                <a:ext cx="0" cy="720000"/>
              </a:xfrm>
              <a:prstGeom prst="line">
                <a:avLst/>
              </a:prstGeom>
              <a:ln w="381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直線コネクタ 47">
                <a:extLst>
                  <a:ext uri="{FF2B5EF4-FFF2-40B4-BE49-F238E27FC236}">
                    <a16:creationId xmlns:a16="http://schemas.microsoft.com/office/drawing/2014/main" id="{BB781FC1-E442-0741-217A-9AE81BD0C4D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4031359" y="6921857"/>
                <a:ext cx="206342" cy="281113"/>
              </a:xfrm>
              <a:prstGeom prst="line">
                <a:avLst/>
              </a:prstGeom>
              <a:ln w="381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直線コネクタ 48">
                <a:extLst>
                  <a:ext uri="{FF2B5EF4-FFF2-40B4-BE49-F238E27FC236}">
                    <a16:creationId xmlns:a16="http://schemas.microsoft.com/office/drawing/2014/main" id="{425DD55D-6E48-A598-7385-0FB29CC98750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24239335" y="6993404"/>
                <a:ext cx="0" cy="720000"/>
              </a:xfrm>
              <a:prstGeom prst="line">
                <a:avLst/>
              </a:prstGeom>
              <a:ln w="381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直線コネクタ 49">
                <a:extLst>
                  <a:ext uri="{FF2B5EF4-FFF2-40B4-BE49-F238E27FC236}">
                    <a16:creationId xmlns:a16="http://schemas.microsoft.com/office/drawing/2014/main" id="{0F9DC047-52EA-C859-0B90-0BBC734CCDA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2591332" y="6924189"/>
                <a:ext cx="200183" cy="273585"/>
              </a:xfrm>
              <a:prstGeom prst="line">
                <a:avLst/>
              </a:prstGeom>
              <a:ln w="381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5" name="円弧 54">
                <a:extLst>
                  <a:ext uri="{FF2B5EF4-FFF2-40B4-BE49-F238E27FC236}">
                    <a16:creationId xmlns:a16="http://schemas.microsoft.com/office/drawing/2014/main" id="{3F2782D3-6675-A4C9-D0BD-F292EB21EEDB}"/>
                  </a:ext>
                </a:extLst>
              </p:cNvPr>
              <p:cNvSpPr>
                <a:spLocks noChangeAspect="1"/>
              </p:cNvSpPr>
              <p:nvPr/>
            </p:nvSpPr>
            <p:spPr>
              <a:xfrm flipH="1">
                <a:off x="2052101" y="6926570"/>
                <a:ext cx="144000" cy="144000"/>
              </a:xfrm>
              <a:prstGeom prst="arc">
                <a:avLst>
                  <a:gd name="adj1" fmla="val 16293084"/>
                  <a:gd name="adj2" fmla="val 21387118"/>
                </a:avLst>
              </a:prstGeom>
              <a:ln w="381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" name="円弧 55">
                <a:extLst>
                  <a:ext uri="{FF2B5EF4-FFF2-40B4-BE49-F238E27FC236}">
                    <a16:creationId xmlns:a16="http://schemas.microsoft.com/office/drawing/2014/main" id="{A3B96463-4819-B6C1-8308-16EFF4CFCC51}"/>
                  </a:ext>
                </a:extLst>
              </p:cNvPr>
              <p:cNvSpPr>
                <a:spLocks noChangeAspect="1"/>
              </p:cNvSpPr>
              <p:nvPr/>
            </p:nvSpPr>
            <p:spPr>
              <a:xfrm flipH="1">
                <a:off x="2052645" y="8222569"/>
                <a:ext cx="144000" cy="144000"/>
              </a:xfrm>
              <a:prstGeom prst="arc">
                <a:avLst>
                  <a:gd name="adj1" fmla="val 35676"/>
                  <a:gd name="adj2" fmla="val 5581349"/>
                </a:avLst>
              </a:prstGeom>
              <a:ln w="381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59" name="円弧 58">
                <a:extLst>
                  <a:ext uri="{FF2B5EF4-FFF2-40B4-BE49-F238E27FC236}">
                    <a16:creationId xmlns:a16="http://schemas.microsoft.com/office/drawing/2014/main" id="{BC2199D8-B110-A006-5D4D-353B41F2523B}"/>
                  </a:ext>
                </a:extLst>
              </p:cNvPr>
              <p:cNvSpPr>
                <a:spLocks noChangeAspect="1"/>
              </p:cNvSpPr>
              <p:nvPr/>
            </p:nvSpPr>
            <p:spPr>
              <a:xfrm flipH="1">
                <a:off x="2649615" y="8241781"/>
                <a:ext cx="126000" cy="126000"/>
              </a:xfrm>
              <a:prstGeom prst="arc">
                <a:avLst>
                  <a:gd name="adj1" fmla="val 5354344"/>
                  <a:gd name="adj2" fmla="val 11174718"/>
                </a:avLst>
              </a:prstGeom>
              <a:ln w="381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" name="円弧 60">
                <a:extLst>
                  <a:ext uri="{FF2B5EF4-FFF2-40B4-BE49-F238E27FC236}">
                    <a16:creationId xmlns:a16="http://schemas.microsoft.com/office/drawing/2014/main" id="{1ECE694B-C7C6-EBEB-28F3-2F9876715143}"/>
                  </a:ext>
                </a:extLst>
              </p:cNvPr>
              <p:cNvSpPr>
                <a:spLocks noChangeAspect="1"/>
              </p:cNvSpPr>
              <p:nvPr/>
            </p:nvSpPr>
            <p:spPr>
              <a:xfrm flipH="1">
                <a:off x="3364532" y="8242267"/>
                <a:ext cx="126000" cy="126000"/>
              </a:xfrm>
              <a:prstGeom prst="arc">
                <a:avLst>
                  <a:gd name="adj1" fmla="val 5354344"/>
                  <a:gd name="adj2" fmla="val 11174718"/>
                </a:avLst>
              </a:prstGeom>
              <a:ln w="381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66" name="円弧 65">
                <a:extLst>
                  <a:ext uri="{FF2B5EF4-FFF2-40B4-BE49-F238E27FC236}">
                    <a16:creationId xmlns:a16="http://schemas.microsoft.com/office/drawing/2014/main" id="{5F085A87-C0AB-3364-2F7A-81CCB014A4DE}"/>
                  </a:ext>
                </a:extLst>
              </p:cNvPr>
              <p:cNvSpPr>
                <a:spLocks noChangeAspect="1"/>
              </p:cNvSpPr>
              <p:nvPr/>
            </p:nvSpPr>
            <p:spPr>
              <a:xfrm flipH="1">
                <a:off x="4096574" y="8242267"/>
                <a:ext cx="126000" cy="126000"/>
              </a:xfrm>
              <a:prstGeom prst="arc">
                <a:avLst>
                  <a:gd name="adj1" fmla="val 5115915"/>
                  <a:gd name="adj2" fmla="val 11174718"/>
                </a:avLst>
              </a:prstGeom>
              <a:ln w="381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69" name="円弧 68">
                <a:extLst>
                  <a:ext uri="{FF2B5EF4-FFF2-40B4-BE49-F238E27FC236}">
                    <a16:creationId xmlns:a16="http://schemas.microsoft.com/office/drawing/2014/main" id="{4A854241-776E-9A85-A8A7-68CAC12B8358}"/>
                  </a:ext>
                </a:extLst>
              </p:cNvPr>
              <p:cNvSpPr>
                <a:spLocks noChangeAspect="1"/>
              </p:cNvSpPr>
              <p:nvPr/>
            </p:nvSpPr>
            <p:spPr>
              <a:xfrm flipH="1">
                <a:off x="24803552" y="8224950"/>
                <a:ext cx="144000" cy="144000"/>
              </a:xfrm>
              <a:prstGeom prst="arc">
                <a:avLst>
                  <a:gd name="adj1" fmla="val 5159331"/>
                  <a:gd name="adj2" fmla="val 10832808"/>
                </a:avLst>
              </a:prstGeom>
              <a:ln w="381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" name="円弧 70">
                <a:extLst>
                  <a:ext uri="{FF2B5EF4-FFF2-40B4-BE49-F238E27FC236}">
                    <a16:creationId xmlns:a16="http://schemas.microsoft.com/office/drawing/2014/main" id="{A2589044-92C8-3480-4032-1871BACB68DC}"/>
                  </a:ext>
                </a:extLst>
              </p:cNvPr>
              <p:cNvSpPr>
                <a:spLocks noChangeAspect="1"/>
              </p:cNvSpPr>
              <p:nvPr/>
            </p:nvSpPr>
            <p:spPr>
              <a:xfrm flipH="1">
                <a:off x="24803556" y="6927279"/>
                <a:ext cx="144000" cy="144000"/>
              </a:xfrm>
              <a:prstGeom prst="arc">
                <a:avLst>
                  <a:gd name="adj1" fmla="val 10403051"/>
                  <a:gd name="adj2" fmla="val 16005584"/>
                </a:avLst>
              </a:prstGeom>
              <a:ln w="381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72" name="円弧 71">
                <a:extLst>
                  <a:ext uri="{FF2B5EF4-FFF2-40B4-BE49-F238E27FC236}">
                    <a16:creationId xmlns:a16="http://schemas.microsoft.com/office/drawing/2014/main" id="{CD65B4DE-1463-6774-0CA2-33302058175C}"/>
                  </a:ext>
                </a:extLst>
              </p:cNvPr>
              <p:cNvSpPr>
                <a:spLocks noChangeAspect="1"/>
              </p:cNvSpPr>
              <p:nvPr/>
            </p:nvSpPr>
            <p:spPr>
              <a:xfrm flipH="1">
                <a:off x="23508826" y="6926733"/>
                <a:ext cx="126000" cy="126000"/>
              </a:xfrm>
              <a:prstGeom prst="arc">
                <a:avLst>
                  <a:gd name="adj1" fmla="val 15984578"/>
                  <a:gd name="adj2" fmla="val 201237"/>
                </a:avLst>
              </a:prstGeom>
              <a:ln w="381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73" name="円弧 72">
                <a:extLst>
                  <a:ext uri="{FF2B5EF4-FFF2-40B4-BE49-F238E27FC236}">
                    <a16:creationId xmlns:a16="http://schemas.microsoft.com/office/drawing/2014/main" id="{48EC73C3-AF0D-2D3F-A886-99128E6BE801}"/>
                  </a:ext>
                </a:extLst>
              </p:cNvPr>
              <p:cNvSpPr>
                <a:spLocks noChangeAspect="1"/>
              </p:cNvSpPr>
              <p:nvPr/>
            </p:nvSpPr>
            <p:spPr>
              <a:xfrm flipH="1">
                <a:off x="22789995" y="6928023"/>
                <a:ext cx="126000" cy="126000"/>
              </a:xfrm>
              <a:prstGeom prst="arc">
                <a:avLst>
                  <a:gd name="adj1" fmla="val 15984578"/>
                  <a:gd name="adj2" fmla="val 201237"/>
                </a:avLst>
              </a:prstGeom>
              <a:ln w="381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" name="円弧 73">
                <a:extLst>
                  <a:ext uri="{FF2B5EF4-FFF2-40B4-BE49-F238E27FC236}">
                    <a16:creationId xmlns:a16="http://schemas.microsoft.com/office/drawing/2014/main" id="{7AD04E2E-4AC1-E51B-CC02-125CBA4E134E}"/>
                  </a:ext>
                </a:extLst>
              </p:cNvPr>
              <p:cNvSpPr>
                <a:spLocks noChangeAspect="1"/>
              </p:cNvSpPr>
              <p:nvPr/>
            </p:nvSpPr>
            <p:spPr>
              <a:xfrm flipH="1">
                <a:off x="24239333" y="6927279"/>
                <a:ext cx="126000" cy="126000"/>
              </a:xfrm>
              <a:prstGeom prst="arc">
                <a:avLst>
                  <a:gd name="adj1" fmla="val 15984578"/>
                  <a:gd name="adj2" fmla="val 201237"/>
                </a:avLst>
              </a:prstGeom>
              <a:ln w="381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grpSp>
          <p:nvGrpSpPr>
            <p:cNvPr id="97" name="ピンク線">
              <a:extLst>
                <a:ext uri="{FF2B5EF4-FFF2-40B4-BE49-F238E27FC236}">
                  <a16:creationId xmlns:a16="http://schemas.microsoft.com/office/drawing/2014/main" id="{A9973793-584E-0291-AE2B-7F4904A4CFB9}"/>
                </a:ext>
              </a:extLst>
            </p:cNvPr>
            <p:cNvGrpSpPr>
              <a:grpSpLocks/>
            </p:cNvGrpSpPr>
            <p:nvPr/>
          </p:nvGrpSpPr>
          <p:grpSpPr>
            <a:xfrm>
              <a:off x="4431104" y="2177850"/>
              <a:ext cx="18150334" cy="11107483"/>
              <a:chOff x="4431104" y="2177850"/>
              <a:chExt cx="18150334" cy="11107483"/>
            </a:xfrm>
          </p:grpSpPr>
          <p:sp>
            <p:nvSpPr>
              <p:cNvPr id="77" name="点線青">
                <a:extLst>
                  <a:ext uri="{FF2B5EF4-FFF2-40B4-BE49-F238E27FC236}">
                    <a16:creationId xmlns:a16="http://schemas.microsoft.com/office/drawing/2014/main" id="{C3163DB7-9F04-69D3-30ED-031E16D9FE7B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8709743" y="3510116"/>
                <a:ext cx="9580715" cy="5789423"/>
              </a:xfrm>
              <a:prstGeom prst="arc">
                <a:avLst>
                  <a:gd name="adj1" fmla="val 1988187"/>
                  <a:gd name="adj2" fmla="val 8810720"/>
                </a:avLst>
              </a:prstGeom>
              <a:ln w="3810">
                <a:solidFill>
                  <a:srgbClr val="FF3399"/>
                </a:solidFill>
                <a:prstDash val="solid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78" name="円弧 77">
                <a:extLst>
                  <a:ext uri="{FF2B5EF4-FFF2-40B4-BE49-F238E27FC236}">
                    <a16:creationId xmlns:a16="http://schemas.microsoft.com/office/drawing/2014/main" id="{34B896C8-3C75-E8B3-AAEA-45B32174EA05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0224100" y="5592218"/>
                <a:ext cx="6552000" cy="6630157"/>
              </a:xfrm>
              <a:prstGeom prst="arc">
                <a:avLst>
                  <a:gd name="adj1" fmla="val 21207585"/>
                  <a:gd name="adj2" fmla="val 11201781"/>
                </a:avLst>
              </a:prstGeom>
              <a:ln w="3810">
                <a:solidFill>
                  <a:srgbClr val="FF3399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" name="円弧 78">
                <a:extLst>
                  <a:ext uri="{FF2B5EF4-FFF2-40B4-BE49-F238E27FC236}">
                    <a16:creationId xmlns:a16="http://schemas.microsoft.com/office/drawing/2014/main" id="{CB531199-401E-C4B2-719C-44ABA7BC6971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0296100" y="2177850"/>
                <a:ext cx="6408000" cy="5633411"/>
              </a:xfrm>
              <a:prstGeom prst="arc">
                <a:avLst>
                  <a:gd name="adj1" fmla="val 11116944"/>
                  <a:gd name="adj2" fmla="val 21079855"/>
                </a:avLst>
              </a:prstGeom>
              <a:ln w="3810">
                <a:solidFill>
                  <a:srgbClr val="FF3399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" name="円弧 79">
                <a:extLst>
                  <a:ext uri="{FF2B5EF4-FFF2-40B4-BE49-F238E27FC236}">
                    <a16:creationId xmlns:a16="http://schemas.microsoft.com/office/drawing/2014/main" id="{8C3AB16A-D3BE-BF03-DB7A-5CFC52E17FAB}"/>
                  </a:ext>
                </a:extLst>
              </p:cNvPr>
              <p:cNvSpPr>
                <a:spLocks/>
              </p:cNvSpPr>
              <p:nvPr/>
            </p:nvSpPr>
            <p:spPr>
              <a:xfrm rot="464441">
                <a:off x="14561156" y="3437700"/>
                <a:ext cx="2125577" cy="4426753"/>
              </a:xfrm>
              <a:prstGeom prst="arc">
                <a:avLst>
                  <a:gd name="adj1" fmla="val 18243943"/>
                  <a:gd name="adj2" fmla="val 3350965"/>
                </a:avLst>
              </a:prstGeom>
              <a:ln w="3810">
                <a:solidFill>
                  <a:srgbClr val="FF3399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" name="円弧 80">
                <a:extLst>
                  <a:ext uri="{FF2B5EF4-FFF2-40B4-BE49-F238E27FC236}">
                    <a16:creationId xmlns:a16="http://schemas.microsoft.com/office/drawing/2014/main" id="{B27C72C0-2831-A69C-63BE-851ACE0902FF}"/>
                  </a:ext>
                </a:extLst>
              </p:cNvPr>
              <p:cNvSpPr>
                <a:spLocks/>
              </p:cNvSpPr>
              <p:nvPr/>
            </p:nvSpPr>
            <p:spPr>
              <a:xfrm rot="21346026" flipH="1">
                <a:off x="10300080" y="3220478"/>
                <a:ext cx="2125577" cy="4468353"/>
              </a:xfrm>
              <a:prstGeom prst="arc">
                <a:avLst>
                  <a:gd name="adj1" fmla="val 19172807"/>
                  <a:gd name="adj2" fmla="val 3778442"/>
                </a:avLst>
              </a:prstGeom>
              <a:ln w="3810">
                <a:solidFill>
                  <a:srgbClr val="FF3399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82" name="直線コネクタ 81">
                <a:extLst>
                  <a:ext uri="{FF2B5EF4-FFF2-40B4-BE49-F238E27FC236}">
                    <a16:creationId xmlns:a16="http://schemas.microsoft.com/office/drawing/2014/main" id="{3A2E8EBF-C7E6-5AB3-A84E-6E8A346C888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431104" y="7032189"/>
                <a:ext cx="6270234" cy="0"/>
              </a:xfrm>
              <a:prstGeom prst="line">
                <a:avLst/>
              </a:prstGeom>
              <a:ln w="3810">
                <a:solidFill>
                  <a:srgbClr val="FF3399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7" name="直線コネクタ 86">
                <a:extLst>
                  <a:ext uri="{FF2B5EF4-FFF2-40B4-BE49-F238E27FC236}">
                    <a16:creationId xmlns:a16="http://schemas.microsoft.com/office/drawing/2014/main" id="{150DE414-07C3-1ECD-563B-2E2AA11C97D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6311204" y="7032189"/>
                <a:ext cx="6270234" cy="0"/>
              </a:xfrm>
              <a:prstGeom prst="line">
                <a:avLst/>
              </a:prstGeom>
              <a:ln w="3810">
                <a:solidFill>
                  <a:srgbClr val="FF3399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8" name="点線青">
                <a:extLst>
                  <a:ext uri="{FF2B5EF4-FFF2-40B4-BE49-F238E27FC236}">
                    <a16:creationId xmlns:a16="http://schemas.microsoft.com/office/drawing/2014/main" id="{14E8A65E-2D11-EFFD-38B1-849CDC248B37}"/>
                  </a:ext>
                </a:extLst>
              </p:cNvPr>
              <p:cNvSpPr>
                <a:spLocks/>
              </p:cNvSpPr>
              <p:nvPr/>
            </p:nvSpPr>
            <p:spPr>
              <a:xfrm flipV="1">
                <a:off x="8709743" y="7434728"/>
                <a:ext cx="9580715" cy="5850605"/>
              </a:xfrm>
              <a:prstGeom prst="arc">
                <a:avLst>
                  <a:gd name="adj1" fmla="val 1923971"/>
                  <a:gd name="adj2" fmla="val 8870334"/>
                </a:avLst>
              </a:prstGeom>
              <a:ln w="3810">
                <a:solidFill>
                  <a:srgbClr val="FF3399"/>
                </a:solidFill>
                <a:prstDash val="solid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cxnSp>
            <p:nvCxnSpPr>
              <p:cNvPr id="89" name="直線コネクタ 88">
                <a:extLst>
                  <a:ext uri="{FF2B5EF4-FFF2-40B4-BE49-F238E27FC236}">
                    <a16:creationId xmlns:a16="http://schemas.microsoft.com/office/drawing/2014/main" id="{48D38448-40D1-1842-4FCF-AB1EE98F684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6843548" y="8263281"/>
                <a:ext cx="5737890" cy="0"/>
              </a:xfrm>
              <a:prstGeom prst="line">
                <a:avLst/>
              </a:prstGeom>
              <a:ln w="3810">
                <a:solidFill>
                  <a:srgbClr val="FF3399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0" name="直線コネクタ 89">
                <a:extLst>
                  <a:ext uri="{FF2B5EF4-FFF2-40B4-BE49-F238E27FC236}">
                    <a16:creationId xmlns:a16="http://schemas.microsoft.com/office/drawing/2014/main" id="{95FB4D4C-7421-5D0A-13F3-3FBFB45816A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431104" y="8260950"/>
                <a:ext cx="5738996" cy="0"/>
              </a:xfrm>
              <a:prstGeom prst="line">
                <a:avLst/>
              </a:prstGeom>
              <a:ln w="3810">
                <a:solidFill>
                  <a:srgbClr val="FF3399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2" name="直線コネクタ 91">
                <a:extLst>
                  <a:ext uri="{FF2B5EF4-FFF2-40B4-BE49-F238E27FC236}">
                    <a16:creationId xmlns:a16="http://schemas.microsoft.com/office/drawing/2014/main" id="{B8D5B99C-B992-9822-1511-8DC30D4C7D47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433082" y="7032189"/>
                <a:ext cx="0" cy="1228761"/>
              </a:xfrm>
              <a:prstGeom prst="line">
                <a:avLst/>
              </a:prstGeom>
              <a:ln w="3810">
                <a:solidFill>
                  <a:srgbClr val="FF3399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5" name="直線コネクタ 94">
                <a:extLst>
                  <a:ext uri="{FF2B5EF4-FFF2-40B4-BE49-F238E27FC236}">
                    <a16:creationId xmlns:a16="http://schemas.microsoft.com/office/drawing/2014/main" id="{445B5B52-F938-CCB9-DCF4-A99918955157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2581438" y="7032189"/>
                <a:ext cx="0" cy="1228761"/>
              </a:xfrm>
              <a:prstGeom prst="line">
                <a:avLst/>
              </a:prstGeom>
              <a:ln w="3810">
                <a:solidFill>
                  <a:srgbClr val="FF3399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24" name="緑線">
              <a:extLst>
                <a:ext uri="{FF2B5EF4-FFF2-40B4-BE49-F238E27FC236}">
                  <a16:creationId xmlns:a16="http://schemas.microsoft.com/office/drawing/2014/main" id="{C128081E-1194-72D3-0ABE-9E146E4DCEAB}"/>
                </a:ext>
              </a:extLst>
            </p:cNvPr>
            <p:cNvGrpSpPr>
              <a:grpSpLocks/>
            </p:cNvGrpSpPr>
            <p:nvPr/>
          </p:nvGrpSpPr>
          <p:grpSpPr>
            <a:xfrm>
              <a:off x="1944100" y="1962106"/>
              <a:ext cx="23112259" cy="10475805"/>
              <a:chOff x="1944100" y="1962106"/>
              <a:chExt cx="23112259" cy="10475805"/>
            </a:xfrm>
          </p:grpSpPr>
          <p:sp>
            <p:nvSpPr>
              <p:cNvPr id="98" name="円弧 97">
                <a:extLst>
                  <a:ext uri="{FF2B5EF4-FFF2-40B4-BE49-F238E27FC236}">
                    <a16:creationId xmlns:a16="http://schemas.microsoft.com/office/drawing/2014/main" id="{6A98E636-B7B0-0862-DABB-2FDC77AB2C34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9995898" y="5345911"/>
                <a:ext cx="7008404" cy="7092000"/>
              </a:xfrm>
              <a:prstGeom prst="arc">
                <a:avLst>
                  <a:gd name="adj1" fmla="val 21190215"/>
                  <a:gd name="adj2" fmla="val 11208510"/>
                </a:avLst>
              </a:prstGeom>
              <a:ln w="3810">
                <a:solidFill>
                  <a:srgbClr val="00FFCC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1" name="円弧 100">
                <a:extLst>
                  <a:ext uri="{FF2B5EF4-FFF2-40B4-BE49-F238E27FC236}">
                    <a16:creationId xmlns:a16="http://schemas.microsoft.com/office/drawing/2014/main" id="{7E2DC2C9-D207-1D32-8861-58726C544A0F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0080100" y="1962106"/>
                <a:ext cx="6840000" cy="6013191"/>
              </a:xfrm>
              <a:prstGeom prst="arc">
                <a:avLst>
                  <a:gd name="adj1" fmla="val 11096540"/>
                  <a:gd name="adj2" fmla="val 21121234"/>
                </a:avLst>
              </a:prstGeom>
              <a:ln w="3810">
                <a:solidFill>
                  <a:srgbClr val="00FFCC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2" name="円弧 101">
                <a:extLst>
                  <a:ext uri="{FF2B5EF4-FFF2-40B4-BE49-F238E27FC236}">
                    <a16:creationId xmlns:a16="http://schemas.microsoft.com/office/drawing/2014/main" id="{8D395D52-F817-17F9-7D73-E761CA914B27}"/>
                  </a:ext>
                </a:extLst>
              </p:cNvPr>
              <p:cNvSpPr>
                <a:spLocks/>
              </p:cNvSpPr>
              <p:nvPr/>
            </p:nvSpPr>
            <p:spPr>
              <a:xfrm rot="500261">
                <a:off x="14714739" y="3411707"/>
                <a:ext cx="2186215" cy="4597677"/>
              </a:xfrm>
              <a:prstGeom prst="arc">
                <a:avLst>
                  <a:gd name="adj1" fmla="val 18178741"/>
                  <a:gd name="adj2" fmla="val 2672027"/>
                </a:avLst>
              </a:prstGeom>
              <a:ln w="3810">
                <a:solidFill>
                  <a:srgbClr val="00FFCC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3" name="円弧 102">
                <a:extLst>
                  <a:ext uri="{FF2B5EF4-FFF2-40B4-BE49-F238E27FC236}">
                    <a16:creationId xmlns:a16="http://schemas.microsoft.com/office/drawing/2014/main" id="{D41EFCC1-C643-D33B-E199-2968FB6CF275}"/>
                  </a:ext>
                </a:extLst>
              </p:cNvPr>
              <p:cNvSpPr>
                <a:spLocks/>
              </p:cNvSpPr>
              <p:nvPr/>
            </p:nvSpPr>
            <p:spPr>
              <a:xfrm rot="21093291" flipH="1">
                <a:off x="10115924" y="3352412"/>
                <a:ext cx="2125577" cy="4736198"/>
              </a:xfrm>
              <a:prstGeom prst="arc">
                <a:avLst>
                  <a:gd name="adj1" fmla="val 18445041"/>
                  <a:gd name="adj2" fmla="val 2688553"/>
                </a:avLst>
              </a:prstGeom>
              <a:ln w="3810">
                <a:solidFill>
                  <a:srgbClr val="00FFCC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105" name="直線コネクタ 104">
                <a:extLst>
                  <a:ext uri="{FF2B5EF4-FFF2-40B4-BE49-F238E27FC236}">
                    <a16:creationId xmlns:a16="http://schemas.microsoft.com/office/drawing/2014/main" id="{8A55D2C6-1136-315E-D808-7BC9FFADC2EF}"/>
                  </a:ext>
                </a:extLst>
              </p:cNvPr>
              <p:cNvCxnSpPr>
                <a:cxnSpLocks/>
                <a:endCxn id="119" idx="0"/>
              </p:cNvCxnSpPr>
              <p:nvPr/>
            </p:nvCxnSpPr>
            <p:spPr>
              <a:xfrm flipV="1">
                <a:off x="16646116" y="6815908"/>
                <a:ext cx="8212114" cy="281"/>
              </a:xfrm>
              <a:prstGeom prst="line">
                <a:avLst/>
              </a:prstGeom>
              <a:ln w="3810">
                <a:solidFill>
                  <a:srgbClr val="00FFCC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6" name="直線コネクタ 105">
                <a:extLst>
                  <a:ext uri="{FF2B5EF4-FFF2-40B4-BE49-F238E27FC236}">
                    <a16:creationId xmlns:a16="http://schemas.microsoft.com/office/drawing/2014/main" id="{D29F76D6-8EEF-A836-856A-39C9A2F77D2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6976715" y="8478001"/>
                <a:ext cx="7920000" cy="0"/>
              </a:xfrm>
              <a:prstGeom prst="line">
                <a:avLst/>
              </a:prstGeom>
              <a:ln w="3810">
                <a:solidFill>
                  <a:srgbClr val="00FFCC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7" name="直線コネクタ 106">
                <a:extLst>
                  <a:ext uri="{FF2B5EF4-FFF2-40B4-BE49-F238E27FC236}">
                    <a16:creationId xmlns:a16="http://schemas.microsoft.com/office/drawing/2014/main" id="{DE126531-EEA5-A151-2357-9DED2478069F}"/>
                  </a:ext>
                </a:extLst>
              </p:cNvPr>
              <p:cNvCxnSpPr>
                <a:cxnSpLocks/>
                <a:stCxn id="112" idx="2"/>
              </p:cNvCxnSpPr>
              <p:nvPr/>
            </p:nvCxnSpPr>
            <p:spPr>
              <a:xfrm>
                <a:off x="2105153" y="6815699"/>
                <a:ext cx="8257994" cy="490"/>
              </a:xfrm>
              <a:prstGeom prst="line">
                <a:avLst/>
              </a:prstGeom>
              <a:ln w="3810">
                <a:solidFill>
                  <a:srgbClr val="00FFCC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8" name="直線コネクタ 107">
                <a:extLst>
                  <a:ext uri="{FF2B5EF4-FFF2-40B4-BE49-F238E27FC236}">
                    <a16:creationId xmlns:a16="http://schemas.microsoft.com/office/drawing/2014/main" id="{458F3A14-22A1-8DCA-99ED-1F47D22BF17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119883" y="8477508"/>
                <a:ext cx="7902085" cy="0"/>
              </a:xfrm>
              <a:prstGeom prst="line">
                <a:avLst/>
              </a:prstGeom>
              <a:ln w="3810">
                <a:solidFill>
                  <a:srgbClr val="00FFCC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0" name="直線コネクタ 109">
                <a:extLst>
                  <a:ext uri="{FF2B5EF4-FFF2-40B4-BE49-F238E27FC236}">
                    <a16:creationId xmlns:a16="http://schemas.microsoft.com/office/drawing/2014/main" id="{8628E728-3532-B23B-6BF8-FFB0AAFA59F3}"/>
                  </a:ext>
                </a:extLst>
              </p:cNvPr>
              <p:cNvCxnSpPr>
                <a:cxnSpLocks/>
                <a:stCxn id="112" idx="0"/>
                <a:endCxn id="116" idx="2"/>
              </p:cNvCxnSpPr>
              <p:nvPr/>
            </p:nvCxnSpPr>
            <p:spPr>
              <a:xfrm>
                <a:off x="1944155" y="6990231"/>
                <a:ext cx="1289" cy="1301902"/>
              </a:xfrm>
              <a:prstGeom prst="line">
                <a:avLst/>
              </a:prstGeom>
              <a:ln w="3810">
                <a:solidFill>
                  <a:srgbClr val="00FFCC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1" name="直線コネクタ 110">
                <a:extLst>
                  <a:ext uri="{FF2B5EF4-FFF2-40B4-BE49-F238E27FC236}">
                    <a16:creationId xmlns:a16="http://schemas.microsoft.com/office/drawing/2014/main" id="{8BC94B2F-032C-0BF3-E9B3-EC0D507C97F6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5055552" y="6990231"/>
                <a:ext cx="807" cy="1296000"/>
              </a:xfrm>
              <a:prstGeom prst="line">
                <a:avLst/>
              </a:prstGeom>
              <a:ln w="3810">
                <a:solidFill>
                  <a:srgbClr val="00FFCC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2" name="円弧 111">
                <a:extLst>
                  <a:ext uri="{FF2B5EF4-FFF2-40B4-BE49-F238E27FC236}">
                    <a16:creationId xmlns:a16="http://schemas.microsoft.com/office/drawing/2014/main" id="{B5BF6B73-5F2C-72F5-0C47-E0027DBA86C4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944100" y="6814699"/>
                <a:ext cx="360000" cy="360000"/>
              </a:xfrm>
              <a:prstGeom prst="arc">
                <a:avLst>
                  <a:gd name="adj1" fmla="val 10885332"/>
                  <a:gd name="adj2" fmla="val 15837461"/>
                </a:avLst>
              </a:prstGeom>
              <a:ln w="3810">
                <a:solidFill>
                  <a:srgbClr val="00FFCC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" name="円弧 115">
                <a:extLst>
                  <a:ext uri="{FF2B5EF4-FFF2-40B4-BE49-F238E27FC236}">
                    <a16:creationId xmlns:a16="http://schemas.microsoft.com/office/drawing/2014/main" id="{09C874BC-E600-B34D-D33C-7B39549CC1BC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945400" y="8116132"/>
                <a:ext cx="360000" cy="360000"/>
              </a:xfrm>
              <a:prstGeom prst="arc">
                <a:avLst>
                  <a:gd name="adj1" fmla="val 5413673"/>
                  <a:gd name="adj2" fmla="val 10876383"/>
                </a:avLst>
              </a:prstGeom>
              <a:ln w="3810">
                <a:solidFill>
                  <a:srgbClr val="00FFCC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" name="円弧 118">
                <a:extLst>
                  <a:ext uri="{FF2B5EF4-FFF2-40B4-BE49-F238E27FC236}">
                    <a16:creationId xmlns:a16="http://schemas.microsoft.com/office/drawing/2014/main" id="{BC824437-31D8-BE50-6FF7-B4A583B2999C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4696359" y="6814993"/>
                <a:ext cx="360000" cy="360000"/>
              </a:xfrm>
              <a:prstGeom prst="arc">
                <a:avLst>
                  <a:gd name="adj1" fmla="val 15853172"/>
                  <a:gd name="adj2" fmla="val 90645"/>
                </a:avLst>
              </a:prstGeom>
              <a:ln w="3810">
                <a:solidFill>
                  <a:srgbClr val="00FFCC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3" name="円弧 122">
                <a:extLst>
                  <a:ext uri="{FF2B5EF4-FFF2-40B4-BE49-F238E27FC236}">
                    <a16:creationId xmlns:a16="http://schemas.microsoft.com/office/drawing/2014/main" id="{4D20EE38-9F9B-5F23-7CD7-6A0CB6232FBA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4695283" y="8116132"/>
                <a:ext cx="360000" cy="360000"/>
              </a:xfrm>
              <a:prstGeom prst="arc">
                <a:avLst>
                  <a:gd name="adj1" fmla="val 21216450"/>
                  <a:gd name="adj2" fmla="val 5227675"/>
                </a:avLst>
              </a:prstGeom>
              <a:ln w="3810">
                <a:solidFill>
                  <a:srgbClr val="00FFCC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53" name="トンボ">
            <a:extLst>
              <a:ext uri="{FF2B5EF4-FFF2-40B4-BE49-F238E27FC236}">
                <a16:creationId xmlns:a16="http://schemas.microsoft.com/office/drawing/2014/main" id="{11B1FB8D-11D8-015D-A539-9A5F876E7204}"/>
              </a:ext>
            </a:extLst>
          </p:cNvPr>
          <p:cNvGrpSpPr>
            <a:grpSpLocks noGrp="1" noUngrp="1" noRot="1" noMove="1" noResize="1"/>
          </p:cNvGrpSpPr>
          <p:nvPr userDrawn="1"/>
        </p:nvGrpSpPr>
        <p:grpSpPr>
          <a:xfrm>
            <a:off x="1620100" y="1638106"/>
            <a:ext cx="23760000" cy="11124000"/>
            <a:chOff x="1620100" y="1638106"/>
            <a:chExt cx="23760000" cy="11124000"/>
          </a:xfrm>
        </p:grpSpPr>
        <p:sp>
          <p:nvSpPr>
            <p:cNvPr id="8" name="L 字 7">
              <a:extLst>
                <a:ext uri="{FF2B5EF4-FFF2-40B4-BE49-F238E27FC236}">
                  <a16:creationId xmlns:a16="http://schemas.microsoft.com/office/drawing/2014/main" id="{4F3A3D3B-6267-C5E7-AB76-C25848000DC4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 flipH="1">
              <a:off x="1620100" y="1638106"/>
              <a:ext cx="324000" cy="432000"/>
            </a:xfrm>
            <a:prstGeom prst="corner">
              <a:avLst>
                <a:gd name="adj1" fmla="val 0"/>
                <a:gd name="adj2" fmla="val 0"/>
              </a:avLst>
            </a:prstGeom>
            <a:noFill/>
            <a:ln w="3810">
              <a:solidFill>
                <a:srgbClr val="172C5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L 字 9">
              <a:extLst>
                <a:ext uri="{FF2B5EF4-FFF2-40B4-BE49-F238E27FC236}">
                  <a16:creationId xmlns:a16="http://schemas.microsoft.com/office/drawing/2014/main" id="{DF0DDFDA-866A-47E9-2692-C19623DAF497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 flipH="1">
              <a:off x="1620100" y="1638106"/>
              <a:ext cx="432000" cy="324000"/>
            </a:xfrm>
            <a:prstGeom prst="corner">
              <a:avLst>
                <a:gd name="adj1" fmla="val 0"/>
                <a:gd name="adj2" fmla="val 0"/>
              </a:avLst>
            </a:prstGeom>
            <a:noFill/>
            <a:ln w="3810">
              <a:solidFill>
                <a:srgbClr val="172C5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" name="星: 4 pt 15">
              <a:extLst>
                <a:ext uri="{FF2B5EF4-FFF2-40B4-BE49-F238E27FC236}">
                  <a16:creationId xmlns:a16="http://schemas.microsoft.com/office/drawing/2014/main" id="{88984F23-86E4-A91B-B272-4B1B6949EE3B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 rot="16200000">
              <a:off x="13338100" y="1350107"/>
              <a:ext cx="324000" cy="900000"/>
            </a:xfrm>
            <a:prstGeom prst="star4">
              <a:avLst>
                <a:gd name="adj" fmla="val 0"/>
              </a:avLst>
            </a:prstGeom>
            <a:noFill/>
            <a:ln w="3810">
              <a:solidFill>
                <a:srgbClr val="172C5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L 字 17">
              <a:extLst>
                <a:ext uri="{FF2B5EF4-FFF2-40B4-BE49-F238E27FC236}">
                  <a16:creationId xmlns:a16="http://schemas.microsoft.com/office/drawing/2014/main" id="{F85224FB-73A3-37DD-9DD6-0EFA98B0F3EA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 flipH="1" flipV="1">
              <a:off x="1620100" y="12330106"/>
              <a:ext cx="324000" cy="432000"/>
            </a:xfrm>
            <a:prstGeom prst="corner">
              <a:avLst>
                <a:gd name="adj1" fmla="val 0"/>
                <a:gd name="adj2" fmla="val 0"/>
              </a:avLst>
            </a:prstGeom>
            <a:noFill/>
            <a:ln w="3810">
              <a:solidFill>
                <a:srgbClr val="172C5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" name="L 字 23">
              <a:extLst>
                <a:ext uri="{FF2B5EF4-FFF2-40B4-BE49-F238E27FC236}">
                  <a16:creationId xmlns:a16="http://schemas.microsoft.com/office/drawing/2014/main" id="{A7ECAEF2-346A-EC26-C80D-883F3350311E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 flipH="1" flipV="1">
              <a:off x="1620100" y="12438106"/>
              <a:ext cx="432000" cy="324000"/>
            </a:xfrm>
            <a:prstGeom prst="corner">
              <a:avLst>
                <a:gd name="adj1" fmla="val 0"/>
                <a:gd name="adj2" fmla="val 0"/>
              </a:avLst>
            </a:prstGeom>
            <a:noFill/>
            <a:ln w="3810">
              <a:solidFill>
                <a:srgbClr val="172C5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" name="L 字 29">
              <a:extLst>
                <a:ext uri="{FF2B5EF4-FFF2-40B4-BE49-F238E27FC236}">
                  <a16:creationId xmlns:a16="http://schemas.microsoft.com/office/drawing/2014/main" id="{2ABE679C-A578-B66B-4DB6-3D8B30A47390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 flipV="1">
              <a:off x="25056100" y="12330106"/>
              <a:ext cx="324000" cy="432000"/>
            </a:xfrm>
            <a:prstGeom prst="corner">
              <a:avLst>
                <a:gd name="adj1" fmla="val 0"/>
                <a:gd name="adj2" fmla="val 0"/>
              </a:avLst>
            </a:prstGeom>
            <a:noFill/>
            <a:ln w="3810">
              <a:solidFill>
                <a:srgbClr val="172C5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" name="L 字 30">
              <a:extLst>
                <a:ext uri="{FF2B5EF4-FFF2-40B4-BE49-F238E27FC236}">
                  <a16:creationId xmlns:a16="http://schemas.microsoft.com/office/drawing/2014/main" id="{D23D2866-29B0-120E-61D3-46F5C8FFE905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 flipV="1">
              <a:off x="24948100" y="12438106"/>
              <a:ext cx="432000" cy="324000"/>
            </a:xfrm>
            <a:prstGeom prst="corner">
              <a:avLst>
                <a:gd name="adj1" fmla="val 0"/>
                <a:gd name="adj2" fmla="val 0"/>
              </a:avLst>
            </a:prstGeom>
            <a:noFill/>
            <a:ln w="3810">
              <a:solidFill>
                <a:srgbClr val="172C5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" name="L 字 31">
              <a:extLst>
                <a:ext uri="{FF2B5EF4-FFF2-40B4-BE49-F238E27FC236}">
                  <a16:creationId xmlns:a16="http://schemas.microsoft.com/office/drawing/2014/main" id="{8DC57BE9-9599-4388-C435-1A002B3ADF1B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25056100" y="1638106"/>
              <a:ext cx="324000" cy="432000"/>
            </a:xfrm>
            <a:prstGeom prst="corner">
              <a:avLst>
                <a:gd name="adj1" fmla="val 0"/>
                <a:gd name="adj2" fmla="val 0"/>
              </a:avLst>
            </a:prstGeom>
            <a:noFill/>
            <a:ln w="3810">
              <a:solidFill>
                <a:srgbClr val="172C5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3" name="L 字 32">
              <a:extLst>
                <a:ext uri="{FF2B5EF4-FFF2-40B4-BE49-F238E27FC236}">
                  <a16:creationId xmlns:a16="http://schemas.microsoft.com/office/drawing/2014/main" id="{0EC8CF8C-E9C4-60C1-E157-10482EEDCB48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24948100" y="1638106"/>
              <a:ext cx="432000" cy="324000"/>
            </a:xfrm>
            <a:prstGeom prst="corner">
              <a:avLst>
                <a:gd name="adj1" fmla="val 0"/>
                <a:gd name="adj2" fmla="val 0"/>
              </a:avLst>
            </a:prstGeom>
            <a:noFill/>
            <a:ln w="3810">
              <a:solidFill>
                <a:srgbClr val="172C5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" name="星: 4 pt 33">
              <a:extLst>
                <a:ext uri="{FF2B5EF4-FFF2-40B4-BE49-F238E27FC236}">
                  <a16:creationId xmlns:a16="http://schemas.microsoft.com/office/drawing/2014/main" id="{C5D2EE69-B7F0-D5CF-E818-4D9F4F9ACFCC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1620100" y="6750106"/>
              <a:ext cx="324000" cy="900000"/>
            </a:xfrm>
            <a:prstGeom prst="star4">
              <a:avLst>
                <a:gd name="adj" fmla="val 0"/>
              </a:avLst>
            </a:prstGeom>
            <a:noFill/>
            <a:ln w="3810">
              <a:solidFill>
                <a:srgbClr val="172C5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" name="星: 4 pt 37">
              <a:extLst>
                <a:ext uri="{FF2B5EF4-FFF2-40B4-BE49-F238E27FC236}">
                  <a16:creationId xmlns:a16="http://schemas.microsoft.com/office/drawing/2014/main" id="{97F9DF46-CCEE-5073-8A7E-D8B046347F1D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25056100" y="6750106"/>
              <a:ext cx="324000" cy="900000"/>
            </a:xfrm>
            <a:prstGeom prst="star4">
              <a:avLst>
                <a:gd name="adj" fmla="val 0"/>
              </a:avLst>
            </a:prstGeom>
            <a:noFill/>
            <a:ln w="3810">
              <a:solidFill>
                <a:srgbClr val="172C5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" name="星: 4 pt 40">
              <a:extLst>
                <a:ext uri="{FF2B5EF4-FFF2-40B4-BE49-F238E27FC236}">
                  <a16:creationId xmlns:a16="http://schemas.microsoft.com/office/drawing/2014/main" id="{B3A25CCB-F754-5782-A77F-807B73BAFA17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 rot="16200000">
              <a:off x="13338100" y="12150106"/>
              <a:ext cx="324000" cy="900000"/>
            </a:xfrm>
            <a:prstGeom prst="star4">
              <a:avLst>
                <a:gd name="adj" fmla="val 0"/>
              </a:avLst>
            </a:prstGeom>
            <a:noFill/>
            <a:ln w="3810">
              <a:solidFill>
                <a:srgbClr val="172C5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51" name="直線コネクタ 50">
              <a:extLst>
                <a:ext uri="{FF2B5EF4-FFF2-40B4-BE49-F238E27FC236}">
                  <a16:creationId xmlns:a16="http://schemas.microsoft.com/office/drawing/2014/main" id="{8C69847B-FEBC-4349-35B6-0ED9024EB427}"/>
                </a:ext>
              </a:extLst>
            </p:cNvPr>
            <p:cNvCxnSpPr>
              <a:cxnSpLocks noGrp="1" noRot="1" noMove="1" noResize="1" noEditPoints="1" noAdjustHandles="1" noChangeArrowheads="1" noChangeShapeType="1"/>
            </p:cNvCxnSpPr>
            <p:nvPr/>
          </p:nvCxnSpPr>
          <p:spPr>
            <a:xfrm flipH="1" flipV="1">
              <a:off x="25061347" y="6928192"/>
              <a:ext cx="288000" cy="737"/>
            </a:xfrm>
            <a:prstGeom prst="line">
              <a:avLst/>
            </a:prstGeom>
            <a:ln w="381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直線コネクタ 10">
              <a:extLst>
                <a:ext uri="{FF2B5EF4-FFF2-40B4-BE49-F238E27FC236}">
                  <a16:creationId xmlns:a16="http://schemas.microsoft.com/office/drawing/2014/main" id="{020E4B70-91A4-1D26-9D50-43035083DAF0}"/>
                </a:ext>
              </a:extLst>
            </p:cNvPr>
            <p:cNvCxnSpPr>
              <a:cxnSpLocks noGrp="1" noRot="1" noMove="1" noResize="1" noEditPoints="1" noAdjustHandles="1" noChangeArrowheads="1" noChangeShapeType="1"/>
            </p:cNvCxnSpPr>
            <p:nvPr/>
          </p:nvCxnSpPr>
          <p:spPr>
            <a:xfrm flipH="1" flipV="1">
              <a:off x="25062664" y="8368720"/>
              <a:ext cx="288000" cy="737"/>
            </a:xfrm>
            <a:prstGeom prst="line">
              <a:avLst/>
            </a:prstGeom>
            <a:ln w="381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直線コネクタ 51">
              <a:extLst>
                <a:ext uri="{FF2B5EF4-FFF2-40B4-BE49-F238E27FC236}">
                  <a16:creationId xmlns:a16="http://schemas.microsoft.com/office/drawing/2014/main" id="{79B9D494-D05A-35D5-B8F1-A6D8A3F37BE9}"/>
                </a:ext>
              </a:extLst>
            </p:cNvPr>
            <p:cNvCxnSpPr>
              <a:cxnSpLocks noGrp="1" noRot="1" noMove="1" noResize="1" noEditPoints="1" noAdjustHandles="1" noChangeArrowheads="1" noChangeShapeType="1"/>
            </p:cNvCxnSpPr>
            <p:nvPr/>
          </p:nvCxnSpPr>
          <p:spPr>
            <a:xfrm flipH="1" flipV="1">
              <a:off x="1648672" y="8368342"/>
              <a:ext cx="288000" cy="737"/>
            </a:xfrm>
            <a:prstGeom prst="line">
              <a:avLst/>
            </a:prstGeom>
            <a:ln w="381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直線コネクタ 56">
              <a:extLst>
                <a:ext uri="{FF2B5EF4-FFF2-40B4-BE49-F238E27FC236}">
                  <a16:creationId xmlns:a16="http://schemas.microsoft.com/office/drawing/2014/main" id="{E702E0D1-8960-23D6-1862-BAEEE873C431}"/>
                </a:ext>
              </a:extLst>
            </p:cNvPr>
            <p:cNvCxnSpPr>
              <a:cxnSpLocks noGrp="1" noRot="1" noMove="1" noResize="1" noEditPoints="1" noAdjustHandles="1" noChangeArrowheads="1" noChangeShapeType="1"/>
            </p:cNvCxnSpPr>
            <p:nvPr/>
          </p:nvCxnSpPr>
          <p:spPr>
            <a:xfrm flipH="1" flipV="1">
              <a:off x="1634006" y="6927073"/>
              <a:ext cx="288000" cy="737"/>
            </a:xfrm>
            <a:prstGeom prst="line">
              <a:avLst/>
            </a:prstGeom>
            <a:ln w="381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4" name="商品名">
            <a:extLst>
              <a:ext uri="{FF2B5EF4-FFF2-40B4-BE49-F238E27FC236}">
                <a16:creationId xmlns:a16="http://schemas.microsoft.com/office/drawing/2014/main" id="{678F8998-3320-953F-299E-5C78946AA78B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151855" y="195109"/>
            <a:ext cx="7148747" cy="1255530"/>
          </a:xfrm>
          <a:prstGeom prst="rect">
            <a:avLst/>
          </a:prstGeom>
          <a:solidFill>
            <a:schemeClr val="bg1"/>
          </a:solidFill>
          <a:ln w="111125">
            <a:solidFill>
              <a:schemeClr val="tx2">
                <a:lumMod val="90000"/>
                <a:lumOff val="1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5400" b="1" dirty="0">
                <a:solidFill>
                  <a:schemeClr val="tx2">
                    <a:lumMod val="90000"/>
                    <a:lumOff val="10000"/>
                  </a:schemeClr>
                </a:solidFill>
              </a:rPr>
              <a:t>ポップサンバイザー</a:t>
            </a:r>
          </a:p>
        </p:txBody>
      </p:sp>
      <p:sp>
        <p:nvSpPr>
          <p:cNvPr id="65" name="サイズ">
            <a:extLst>
              <a:ext uri="{FF2B5EF4-FFF2-40B4-BE49-F238E27FC236}">
                <a16:creationId xmlns:a16="http://schemas.microsoft.com/office/drawing/2014/main" id="{42B45FE7-1C33-1640-65E9-0158881C128E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7509398" y="240438"/>
            <a:ext cx="638387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b="1" dirty="0">
                <a:solidFill>
                  <a:schemeClr val="tx2">
                    <a:lumMod val="90000"/>
                    <a:lumOff val="10000"/>
                  </a:schemeClr>
                </a:solidFill>
              </a:rPr>
              <a:t>展開サイズ：</a:t>
            </a:r>
            <a:r>
              <a:rPr kumimoji="1" lang="en-US" altLang="ja-JP" sz="2400" b="1" dirty="0">
                <a:solidFill>
                  <a:schemeClr val="tx2">
                    <a:lumMod val="90000"/>
                    <a:lumOff val="10000"/>
                  </a:schemeClr>
                </a:solidFill>
              </a:rPr>
              <a:t>636×285</a:t>
            </a:r>
            <a:r>
              <a:rPr kumimoji="1" lang="ja-JP" altLang="en-US" sz="2400" b="1" dirty="0">
                <a:solidFill>
                  <a:schemeClr val="tx2">
                    <a:lumMod val="90000"/>
                    <a:lumOff val="10000"/>
                  </a:schemeClr>
                </a:solidFill>
              </a:rPr>
              <a:t>ｍｍ</a:t>
            </a:r>
            <a:endParaRPr kumimoji="1" lang="en-US" altLang="ja-JP" sz="2400" b="1" dirty="0">
              <a:solidFill>
                <a:schemeClr val="tx2">
                  <a:lumMod val="90000"/>
                  <a:lumOff val="10000"/>
                </a:schemeClr>
              </a:solidFill>
            </a:endParaRPr>
          </a:p>
          <a:p>
            <a:r>
              <a:rPr kumimoji="1" lang="ja-JP" altLang="en-US" sz="2400" b="1" dirty="0">
                <a:solidFill>
                  <a:schemeClr val="tx2">
                    <a:lumMod val="90000"/>
                    <a:lumOff val="10000"/>
                  </a:schemeClr>
                </a:solidFill>
              </a:rPr>
              <a:t>帯の太さ：</a:t>
            </a:r>
            <a:r>
              <a:rPr kumimoji="1" lang="en-US" altLang="ja-JP" sz="2400" b="1" dirty="0">
                <a:solidFill>
                  <a:schemeClr val="tx2">
                    <a:lumMod val="90000"/>
                    <a:lumOff val="10000"/>
                  </a:schemeClr>
                </a:solidFill>
              </a:rPr>
              <a:t>40</a:t>
            </a:r>
            <a:r>
              <a:rPr kumimoji="1" lang="ja-JP" altLang="en-US" sz="2400" b="1" dirty="0">
                <a:solidFill>
                  <a:schemeClr val="tx2">
                    <a:lumMod val="90000"/>
                    <a:lumOff val="10000"/>
                  </a:schemeClr>
                </a:solidFill>
              </a:rPr>
              <a:t>ｍｍ</a:t>
            </a:r>
            <a:endParaRPr kumimoji="1" lang="en-US" altLang="ja-JP" sz="2400" b="1" dirty="0">
              <a:solidFill>
                <a:schemeClr val="tx2">
                  <a:lumMod val="90000"/>
                  <a:lumOff val="10000"/>
                </a:schemeClr>
              </a:solidFill>
            </a:endParaRPr>
          </a:p>
          <a:p>
            <a:r>
              <a:rPr kumimoji="1" lang="ja-JP" altLang="en-US" sz="2400" b="1" dirty="0">
                <a:solidFill>
                  <a:schemeClr val="tx2">
                    <a:lumMod val="90000"/>
                    <a:lumOff val="10000"/>
                  </a:schemeClr>
                </a:solidFill>
              </a:rPr>
              <a:t>頭周り：最小</a:t>
            </a:r>
            <a:r>
              <a:rPr kumimoji="1" lang="en-US" altLang="ja-JP" sz="2400" b="1" dirty="0">
                <a:solidFill>
                  <a:schemeClr val="tx2">
                    <a:lumMod val="90000"/>
                    <a:lumOff val="10000"/>
                  </a:schemeClr>
                </a:solidFill>
              </a:rPr>
              <a:t>515</a:t>
            </a:r>
            <a:r>
              <a:rPr kumimoji="1" lang="ja-JP" altLang="en-US" sz="2400" b="1" dirty="0">
                <a:solidFill>
                  <a:schemeClr val="tx2">
                    <a:lumMod val="90000"/>
                    <a:lumOff val="10000"/>
                  </a:schemeClr>
                </a:solidFill>
              </a:rPr>
              <a:t>ｍｍ、最大</a:t>
            </a:r>
            <a:r>
              <a:rPr kumimoji="1" lang="en-US" altLang="ja-JP" sz="2400" b="1" dirty="0">
                <a:solidFill>
                  <a:schemeClr val="tx2">
                    <a:lumMod val="90000"/>
                    <a:lumOff val="10000"/>
                  </a:schemeClr>
                </a:solidFill>
              </a:rPr>
              <a:t>595</a:t>
            </a:r>
            <a:r>
              <a:rPr kumimoji="1" lang="ja-JP" altLang="en-US" sz="2400" b="1" dirty="0">
                <a:solidFill>
                  <a:schemeClr val="tx2">
                    <a:lumMod val="90000"/>
                    <a:lumOff val="10000"/>
                  </a:schemeClr>
                </a:solidFill>
              </a:rPr>
              <a:t>ｍｍ</a:t>
            </a:r>
          </a:p>
        </p:txBody>
      </p:sp>
      <p:grpSp>
        <p:nvGrpSpPr>
          <p:cNvPr id="94" name="点線など説明">
            <a:extLst>
              <a:ext uri="{FF2B5EF4-FFF2-40B4-BE49-F238E27FC236}">
                <a16:creationId xmlns:a16="http://schemas.microsoft.com/office/drawing/2014/main" id="{4377A26B-E1A9-91C5-A4BE-967FA5BE8488}"/>
              </a:ext>
            </a:extLst>
          </p:cNvPr>
          <p:cNvGrpSpPr>
            <a:grpSpLocks noGrp="1" noUngrp="1" noRot="1" noMove="1" noResize="1"/>
          </p:cNvGrpSpPr>
          <p:nvPr userDrawn="1"/>
        </p:nvGrpSpPr>
        <p:grpSpPr>
          <a:xfrm>
            <a:off x="15801473" y="128603"/>
            <a:ext cx="11046871" cy="1280832"/>
            <a:chOff x="15801473" y="128603"/>
            <a:chExt cx="11046871" cy="1280832"/>
          </a:xfrm>
        </p:grpSpPr>
        <p:cxnSp>
          <p:nvCxnSpPr>
            <p:cNvPr id="67" name="点線赤">
              <a:extLst>
                <a:ext uri="{FF2B5EF4-FFF2-40B4-BE49-F238E27FC236}">
                  <a16:creationId xmlns:a16="http://schemas.microsoft.com/office/drawing/2014/main" id="{2BACB03D-A6DF-C591-9C55-0E61CA8B3347}"/>
                </a:ext>
              </a:extLst>
            </p:cNvPr>
            <p:cNvCxnSpPr>
              <a:cxnSpLocks noGrp="1" noRot="1" noMove="1" noResize="1" noEditPoints="1" noAdjustHandles="1" noChangeArrowheads="1" noChangeShapeType="1"/>
            </p:cNvCxnSpPr>
            <p:nvPr userDrawn="1"/>
          </p:nvCxnSpPr>
          <p:spPr>
            <a:xfrm>
              <a:off x="16191635" y="484455"/>
              <a:ext cx="1800000" cy="0"/>
            </a:xfrm>
            <a:prstGeom prst="line">
              <a:avLst/>
            </a:prstGeom>
            <a:ln w="9525">
              <a:solidFill>
                <a:srgbClr val="FF0000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点線赤">
              <a:extLst>
                <a:ext uri="{FF2B5EF4-FFF2-40B4-BE49-F238E27FC236}">
                  <a16:creationId xmlns:a16="http://schemas.microsoft.com/office/drawing/2014/main" id="{5D20E82E-085D-5562-4600-4FC001F01715}"/>
                </a:ext>
              </a:extLst>
            </p:cNvPr>
            <p:cNvCxnSpPr>
              <a:cxnSpLocks noGrp="1" noRot="1" noMove="1" noResize="1" noEditPoints="1" noAdjustHandles="1" noChangeArrowheads="1" noChangeShapeType="1"/>
            </p:cNvCxnSpPr>
            <p:nvPr userDrawn="1"/>
          </p:nvCxnSpPr>
          <p:spPr>
            <a:xfrm>
              <a:off x="18732426" y="484455"/>
              <a:ext cx="1800000" cy="0"/>
            </a:xfrm>
            <a:prstGeom prst="line">
              <a:avLst/>
            </a:prstGeom>
            <a:ln w="9525">
              <a:solidFill>
                <a:srgbClr val="00B0F0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0" name="テキスト ボックス 69">
              <a:extLst>
                <a:ext uri="{FF2B5EF4-FFF2-40B4-BE49-F238E27FC236}">
                  <a16:creationId xmlns:a16="http://schemas.microsoft.com/office/drawing/2014/main" id="{0E5B2ABC-9197-E7C4-9B5E-E072FF1DF102}"/>
                </a:ext>
              </a:extLst>
            </p:cNvPr>
            <p:cNvSpPr txBox="1">
              <a:spLocks noGrp="1" noRot="1" noMove="1" noResize="1" noEditPoints="1" noAdjustHandles="1" noChangeArrowheads="1" noChangeShapeType="1"/>
            </p:cNvSpPr>
            <p:nvPr userDrawn="1"/>
          </p:nvSpPr>
          <p:spPr>
            <a:xfrm>
              <a:off x="16191634" y="697330"/>
              <a:ext cx="18000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ja-JP" altLang="en-US" sz="2400" b="1" dirty="0"/>
                <a:t>谷折り</a:t>
              </a:r>
            </a:p>
          </p:txBody>
        </p:sp>
        <p:sp>
          <p:nvSpPr>
            <p:cNvPr id="75" name="テキスト ボックス 74">
              <a:extLst>
                <a:ext uri="{FF2B5EF4-FFF2-40B4-BE49-F238E27FC236}">
                  <a16:creationId xmlns:a16="http://schemas.microsoft.com/office/drawing/2014/main" id="{742830B2-B814-25A9-1652-D9FFDC8E5775}"/>
                </a:ext>
              </a:extLst>
            </p:cNvPr>
            <p:cNvSpPr txBox="1">
              <a:spLocks noGrp="1" noRot="1" noMove="1" noResize="1" noEditPoints="1" noAdjustHandles="1" noChangeArrowheads="1" noChangeShapeType="1"/>
            </p:cNvSpPr>
            <p:nvPr userDrawn="1"/>
          </p:nvSpPr>
          <p:spPr>
            <a:xfrm>
              <a:off x="18732427" y="697885"/>
              <a:ext cx="179999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ja-JP" altLang="en-US" sz="2400" b="1" dirty="0"/>
                <a:t>山折り</a:t>
              </a:r>
            </a:p>
          </p:txBody>
        </p:sp>
        <p:sp>
          <p:nvSpPr>
            <p:cNvPr id="83" name="四角形: 角を丸くする 82">
              <a:extLst>
                <a:ext uri="{FF2B5EF4-FFF2-40B4-BE49-F238E27FC236}">
                  <a16:creationId xmlns:a16="http://schemas.microsoft.com/office/drawing/2014/main" id="{E7D39EC4-22B0-C338-AA3D-40926EC9BD2A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 userDrawn="1"/>
          </p:nvSpPr>
          <p:spPr>
            <a:xfrm>
              <a:off x="21462054" y="278712"/>
              <a:ext cx="5109459" cy="543837"/>
            </a:xfrm>
            <a:prstGeom prst="roundRect">
              <a:avLst>
                <a:gd name="adj" fmla="val 0"/>
              </a:avLst>
            </a:prstGeom>
            <a:solidFill>
              <a:srgbClr val="C9CDD9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2400" b="1" dirty="0">
                <a:solidFill>
                  <a:schemeClr val="tx1"/>
                </a:solidFill>
              </a:endParaRPr>
            </a:p>
          </p:txBody>
        </p:sp>
        <p:sp>
          <p:nvSpPr>
            <p:cNvPr id="84" name="四角形: 角を丸くする 83">
              <a:extLst>
                <a:ext uri="{FF2B5EF4-FFF2-40B4-BE49-F238E27FC236}">
                  <a16:creationId xmlns:a16="http://schemas.microsoft.com/office/drawing/2014/main" id="{AAAD9D70-A999-116E-6510-94F2795C8CAC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 userDrawn="1"/>
          </p:nvSpPr>
          <p:spPr>
            <a:xfrm>
              <a:off x="15801473" y="128603"/>
              <a:ext cx="11046871" cy="1280832"/>
            </a:xfrm>
            <a:prstGeom prst="roundRect">
              <a:avLst/>
            </a:prstGeom>
            <a:noFill/>
            <a:ln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6" name="テキスト ボックス 85">
              <a:extLst>
                <a:ext uri="{FF2B5EF4-FFF2-40B4-BE49-F238E27FC236}">
                  <a16:creationId xmlns:a16="http://schemas.microsoft.com/office/drawing/2014/main" id="{6E638D02-8157-81F7-30DC-BABC8C49E834}"/>
                </a:ext>
              </a:extLst>
            </p:cNvPr>
            <p:cNvSpPr txBox="1">
              <a:spLocks noGrp="1" noRot="1" noMove="1" noResize="1" noEditPoints="1" noAdjustHandles="1" noChangeArrowheads="1" noChangeShapeType="1"/>
            </p:cNvSpPr>
            <p:nvPr userDrawn="1"/>
          </p:nvSpPr>
          <p:spPr>
            <a:xfrm>
              <a:off x="21462054" y="879755"/>
              <a:ext cx="510945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2400" b="1" dirty="0">
                  <a:solidFill>
                    <a:schemeClr val="tx1"/>
                  </a:solidFill>
                </a:rPr>
                <a:t>組み立てたときに隠れる部分</a:t>
              </a:r>
            </a:p>
          </p:txBody>
        </p:sp>
      </p:grpSp>
      <p:sp>
        <p:nvSpPr>
          <p:cNvPr id="93" name="注意点">
            <a:extLst>
              <a:ext uri="{FF2B5EF4-FFF2-40B4-BE49-F238E27FC236}">
                <a16:creationId xmlns:a16="http://schemas.microsoft.com/office/drawing/2014/main" id="{BB9AB5F2-9380-122A-1CF9-4B60EB970B34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238968" y="13422918"/>
            <a:ext cx="2267702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800" dirty="0"/>
              <a:t>※PowerPoint</a:t>
            </a:r>
            <a:r>
              <a:rPr kumimoji="1" lang="ja-JP" altLang="en-US" sz="2800" dirty="0"/>
              <a:t>のテンプレートを利用したデータ制作の手順は　</a:t>
            </a:r>
            <a:r>
              <a:rPr kumimoji="1" lang="en-US" altLang="ja-JP" sz="2800" dirty="0"/>
              <a:t>PDF</a:t>
            </a:r>
            <a:r>
              <a:rPr kumimoji="1" lang="ja-JP" altLang="en-US" sz="2800" dirty="0"/>
              <a:t>「データ作成の手順</a:t>
            </a:r>
            <a:r>
              <a:rPr kumimoji="1" lang="en-US" altLang="ja-JP" sz="2800" dirty="0"/>
              <a:t>(PowerPoint</a:t>
            </a:r>
            <a:r>
              <a:rPr kumimoji="1" lang="ja-JP" altLang="en-US" sz="2800" dirty="0"/>
              <a:t>用</a:t>
            </a:r>
            <a:r>
              <a:rPr kumimoji="1" lang="en-US" altLang="ja-JP" sz="2800" dirty="0"/>
              <a:t>)</a:t>
            </a:r>
            <a:r>
              <a:rPr kumimoji="1" lang="ja-JP" altLang="en-US" sz="2800" dirty="0"/>
              <a:t>」にてご確認ください。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800" b="1" dirty="0"/>
              <a:t>「チェックリスト</a:t>
            </a:r>
            <a:r>
              <a:rPr kumimoji="1" lang="en-US" altLang="ja-JP" sz="2800" b="1" dirty="0"/>
              <a:t>(PowerPoint</a:t>
            </a:r>
            <a:r>
              <a:rPr kumimoji="1" lang="ja-JP" altLang="en-US" sz="2800" b="1" dirty="0"/>
              <a:t>用</a:t>
            </a:r>
            <a:r>
              <a:rPr kumimoji="1" lang="en-US" altLang="ja-JP" sz="2800" b="1" dirty="0"/>
              <a:t>)</a:t>
            </a:r>
            <a:r>
              <a:rPr kumimoji="1" lang="ja-JP" altLang="en-US" sz="2800" b="1" dirty="0"/>
              <a:t>」の項目をご確認の上、</a:t>
            </a:r>
            <a:r>
              <a:rPr kumimoji="1" lang="en-US" altLang="ja-JP" sz="2800" b="1" u="heavy" baseline="0" dirty="0">
                <a:uFill>
                  <a:solidFill>
                    <a:srgbClr val="FF0000"/>
                  </a:solidFill>
                </a:uFill>
              </a:rPr>
              <a:t>PDF</a:t>
            </a:r>
            <a:r>
              <a:rPr kumimoji="1" lang="ja-JP" altLang="en-US" sz="2800" b="1" u="heavy" baseline="0" dirty="0">
                <a:uFill>
                  <a:solidFill>
                    <a:srgbClr val="FF0000"/>
                  </a:solidFill>
                </a:uFill>
              </a:rPr>
              <a:t>に変換して</a:t>
            </a:r>
            <a:r>
              <a:rPr kumimoji="1" lang="ja-JP" altLang="en-US" sz="2800" b="1" dirty="0"/>
              <a:t>ご入稿ください。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38756815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</p:sldLayoutIdLst>
  <p:txStyles>
    <p:titleStyle>
      <a:lvl1pPr algn="l" defTabSz="1920057" rtl="0" eaLnBrk="1" latinLnBrk="0" hangingPunct="1">
        <a:lnSpc>
          <a:spcPct val="90000"/>
        </a:lnSpc>
        <a:spcBef>
          <a:spcPct val="0"/>
        </a:spcBef>
        <a:buNone/>
        <a:defRPr kumimoji="1" sz="923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80014" indent="-480014" algn="l" defTabSz="1920057" rtl="0" eaLnBrk="1" latinLnBrk="0" hangingPunct="1">
        <a:lnSpc>
          <a:spcPct val="90000"/>
        </a:lnSpc>
        <a:spcBef>
          <a:spcPts val="2100"/>
        </a:spcBef>
        <a:buFont typeface="Arial" panose="020B0604020202020204" pitchFamily="34" charset="0"/>
        <a:buChar char="•"/>
        <a:defRPr kumimoji="1" sz="5879" kern="1200">
          <a:solidFill>
            <a:schemeClr val="tx1"/>
          </a:solidFill>
          <a:latin typeface="+mn-lt"/>
          <a:ea typeface="+mn-ea"/>
          <a:cs typeface="+mn-cs"/>
        </a:defRPr>
      </a:lvl1pPr>
      <a:lvl2pPr marL="1440043" indent="-480014" algn="l" defTabSz="1920057" rtl="0" eaLnBrk="1" latinLnBrk="0" hangingPunct="1">
        <a:lnSpc>
          <a:spcPct val="90000"/>
        </a:lnSpc>
        <a:spcBef>
          <a:spcPts val="1050"/>
        </a:spcBef>
        <a:buFont typeface="Arial" panose="020B0604020202020204" pitchFamily="34" charset="0"/>
        <a:buChar char="•"/>
        <a:defRPr kumimoji="1" sz="5040" kern="1200">
          <a:solidFill>
            <a:schemeClr val="tx1"/>
          </a:solidFill>
          <a:latin typeface="+mn-lt"/>
          <a:ea typeface="+mn-ea"/>
          <a:cs typeface="+mn-cs"/>
        </a:defRPr>
      </a:lvl2pPr>
      <a:lvl3pPr marL="2400071" indent="-480014" algn="l" defTabSz="1920057" rtl="0" eaLnBrk="1" latinLnBrk="0" hangingPunct="1">
        <a:lnSpc>
          <a:spcPct val="90000"/>
        </a:lnSpc>
        <a:spcBef>
          <a:spcPts val="1050"/>
        </a:spcBef>
        <a:buFont typeface="Arial" panose="020B0604020202020204" pitchFamily="34" charset="0"/>
        <a:buChar char="•"/>
        <a:defRPr kumimoji="1" sz="4200" kern="1200">
          <a:solidFill>
            <a:schemeClr val="tx1"/>
          </a:solidFill>
          <a:latin typeface="+mn-lt"/>
          <a:ea typeface="+mn-ea"/>
          <a:cs typeface="+mn-cs"/>
        </a:defRPr>
      </a:lvl3pPr>
      <a:lvl4pPr marL="3360100" indent="-480014" algn="l" defTabSz="1920057" rtl="0" eaLnBrk="1" latinLnBrk="0" hangingPunct="1">
        <a:lnSpc>
          <a:spcPct val="90000"/>
        </a:lnSpc>
        <a:spcBef>
          <a:spcPts val="1050"/>
        </a:spcBef>
        <a:buFont typeface="Arial" panose="020B0604020202020204" pitchFamily="34" charset="0"/>
        <a:buChar char="•"/>
        <a:defRPr kumimoji="1" sz="3780" kern="1200">
          <a:solidFill>
            <a:schemeClr val="tx1"/>
          </a:solidFill>
          <a:latin typeface="+mn-lt"/>
          <a:ea typeface="+mn-ea"/>
          <a:cs typeface="+mn-cs"/>
        </a:defRPr>
      </a:lvl4pPr>
      <a:lvl5pPr marL="4320129" indent="-480014" algn="l" defTabSz="1920057" rtl="0" eaLnBrk="1" latinLnBrk="0" hangingPunct="1">
        <a:lnSpc>
          <a:spcPct val="90000"/>
        </a:lnSpc>
        <a:spcBef>
          <a:spcPts val="1050"/>
        </a:spcBef>
        <a:buFont typeface="Arial" panose="020B0604020202020204" pitchFamily="34" charset="0"/>
        <a:buChar char="•"/>
        <a:defRPr kumimoji="1" sz="3780" kern="1200">
          <a:solidFill>
            <a:schemeClr val="tx1"/>
          </a:solidFill>
          <a:latin typeface="+mn-lt"/>
          <a:ea typeface="+mn-ea"/>
          <a:cs typeface="+mn-cs"/>
        </a:defRPr>
      </a:lvl5pPr>
      <a:lvl6pPr marL="5280157" indent="-480014" algn="l" defTabSz="1920057" rtl="0" eaLnBrk="1" latinLnBrk="0" hangingPunct="1">
        <a:lnSpc>
          <a:spcPct val="90000"/>
        </a:lnSpc>
        <a:spcBef>
          <a:spcPts val="1050"/>
        </a:spcBef>
        <a:buFont typeface="Arial" panose="020B0604020202020204" pitchFamily="34" charset="0"/>
        <a:buChar char="•"/>
        <a:defRPr kumimoji="1" sz="3780" kern="1200">
          <a:solidFill>
            <a:schemeClr val="tx1"/>
          </a:solidFill>
          <a:latin typeface="+mn-lt"/>
          <a:ea typeface="+mn-ea"/>
          <a:cs typeface="+mn-cs"/>
        </a:defRPr>
      </a:lvl6pPr>
      <a:lvl7pPr marL="6240186" indent="-480014" algn="l" defTabSz="1920057" rtl="0" eaLnBrk="1" latinLnBrk="0" hangingPunct="1">
        <a:lnSpc>
          <a:spcPct val="90000"/>
        </a:lnSpc>
        <a:spcBef>
          <a:spcPts val="1050"/>
        </a:spcBef>
        <a:buFont typeface="Arial" panose="020B0604020202020204" pitchFamily="34" charset="0"/>
        <a:buChar char="•"/>
        <a:defRPr kumimoji="1" sz="3780" kern="1200">
          <a:solidFill>
            <a:schemeClr val="tx1"/>
          </a:solidFill>
          <a:latin typeface="+mn-lt"/>
          <a:ea typeface="+mn-ea"/>
          <a:cs typeface="+mn-cs"/>
        </a:defRPr>
      </a:lvl7pPr>
      <a:lvl8pPr marL="7200214" indent="-480014" algn="l" defTabSz="1920057" rtl="0" eaLnBrk="1" latinLnBrk="0" hangingPunct="1">
        <a:lnSpc>
          <a:spcPct val="90000"/>
        </a:lnSpc>
        <a:spcBef>
          <a:spcPts val="1050"/>
        </a:spcBef>
        <a:buFont typeface="Arial" panose="020B0604020202020204" pitchFamily="34" charset="0"/>
        <a:buChar char="•"/>
        <a:defRPr kumimoji="1" sz="3780" kern="1200">
          <a:solidFill>
            <a:schemeClr val="tx1"/>
          </a:solidFill>
          <a:latin typeface="+mn-lt"/>
          <a:ea typeface="+mn-ea"/>
          <a:cs typeface="+mn-cs"/>
        </a:defRPr>
      </a:lvl8pPr>
      <a:lvl9pPr marL="8160243" indent="-480014" algn="l" defTabSz="1920057" rtl="0" eaLnBrk="1" latinLnBrk="0" hangingPunct="1">
        <a:lnSpc>
          <a:spcPct val="90000"/>
        </a:lnSpc>
        <a:spcBef>
          <a:spcPts val="1050"/>
        </a:spcBef>
        <a:buFont typeface="Arial" panose="020B0604020202020204" pitchFamily="34" charset="0"/>
        <a:buChar char="•"/>
        <a:defRPr kumimoji="1" sz="378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920057" rtl="0" eaLnBrk="1" latinLnBrk="0" hangingPunct="1">
        <a:defRPr kumimoji="1" sz="3780" kern="1200">
          <a:solidFill>
            <a:schemeClr val="tx1"/>
          </a:solidFill>
          <a:latin typeface="+mn-lt"/>
          <a:ea typeface="+mn-ea"/>
          <a:cs typeface="+mn-cs"/>
        </a:defRPr>
      </a:lvl1pPr>
      <a:lvl2pPr marL="960029" algn="l" defTabSz="1920057" rtl="0" eaLnBrk="1" latinLnBrk="0" hangingPunct="1">
        <a:defRPr kumimoji="1" sz="3780" kern="1200">
          <a:solidFill>
            <a:schemeClr val="tx1"/>
          </a:solidFill>
          <a:latin typeface="+mn-lt"/>
          <a:ea typeface="+mn-ea"/>
          <a:cs typeface="+mn-cs"/>
        </a:defRPr>
      </a:lvl2pPr>
      <a:lvl3pPr marL="1920057" algn="l" defTabSz="1920057" rtl="0" eaLnBrk="1" latinLnBrk="0" hangingPunct="1">
        <a:defRPr kumimoji="1" sz="3780" kern="1200">
          <a:solidFill>
            <a:schemeClr val="tx1"/>
          </a:solidFill>
          <a:latin typeface="+mn-lt"/>
          <a:ea typeface="+mn-ea"/>
          <a:cs typeface="+mn-cs"/>
        </a:defRPr>
      </a:lvl3pPr>
      <a:lvl4pPr marL="2880086" algn="l" defTabSz="1920057" rtl="0" eaLnBrk="1" latinLnBrk="0" hangingPunct="1">
        <a:defRPr kumimoji="1" sz="3780" kern="1200">
          <a:solidFill>
            <a:schemeClr val="tx1"/>
          </a:solidFill>
          <a:latin typeface="+mn-lt"/>
          <a:ea typeface="+mn-ea"/>
          <a:cs typeface="+mn-cs"/>
        </a:defRPr>
      </a:lvl4pPr>
      <a:lvl5pPr marL="3840114" algn="l" defTabSz="1920057" rtl="0" eaLnBrk="1" latinLnBrk="0" hangingPunct="1">
        <a:defRPr kumimoji="1" sz="3780" kern="1200">
          <a:solidFill>
            <a:schemeClr val="tx1"/>
          </a:solidFill>
          <a:latin typeface="+mn-lt"/>
          <a:ea typeface="+mn-ea"/>
          <a:cs typeface="+mn-cs"/>
        </a:defRPr>
      </a:lvl5pPr>
      <a:lvl6pPr marL="4800143" algn="l" defTabSz="1920057" rtl="0" eaLnBrk="1" latinLnBrk="0" hangingPunct="1">
        <a:defRPr kumimoji="1" sz="3780" kern="1200">
          <a:solidFill>
            <a:schemeClr val="tx1"/>
          </a:solidFill>
          <a:latin typeface="+mn-lt"/>
          <a:ea typeface="+mn-ea"/>
          <a:cs typeface="+mn-cs"/>
        </a:defRPr>
      </a:lvl6pPr>
      <a:lvl7pPr marL="5760171" algn="l" defTabSz="1920057" rtl="0" eaLnBrk="1" latinLnBrk="0" hangingPunct="1">
        <a:defRPr kumimoji="1" sz="3780" kern="1200">
          <a:solidFill>
            <a:schemeClr val="tx1"/>
          </a:solidFill>
          <a:latin typeface="+mn-lt"/>
          <a:ea typeface="+mn-ea"/>
          <a:cs typeface="+mn-cs"/>
        </a:defRPr>
      </a:lvl7pPr>
      <a:lvl8pPr marL="6720200" algn="l" defTabSz="1920057" rtl="0" eaLnBrk="1" latinLnBrk="0" hangingPunct="1">
        <a:defRPr kumimoji="1" sz="3780" kern="1200">
          <a:solidFill>
            <a:schemeClr val="tx1"/>
          </a:solidFill>
          <a:latin typeface="+mn-lt"/>
          <a:ea typeface="+mn-ea"/>
          <a:cs typeface="+mn-cs"/>
        </a:defRPr>
      </a:lvl8pPr>
      <a:lvl9pPr marL="7680228" algn="l" defTabSz="1920057" rtl="0" eaLnBrk="1" latinLnBrk="0" hangingPunct="1">
        <a:defRPr kumimoji="1" sz="378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4535" userDrawn="1">
          <p15:clr>
            <a:srgbClr val="F26B43"/>
          </p15:clr>
        </p15:guide>
        <p15:guide id="2" pos="8504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8893487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テーマ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256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4" baseType="lpstr">
      <vt:lpstr>Aptos</vt:lpstr>
      <vt:lpstr>Arial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美津雄 田村</dc:creator>
  <cp:lastModifiedBy>美津雄 田村</cp:lastModifiedBy>
  <cp:revision>10</cp:revision>
  <dcterms:created xsi:type="dcterms:W3CDTF">2024-06-27T06:27:02Z</dcterms:created>
  <dcterms:modified xsi:type="dcterms:W3CDTF">2024-06-28T04:44:20Z</dcterms:modified>
</cp:coreProperties>
</file>