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700020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5" userDrawn="1">
          <p15:clr>
            <a:srgbClr val="A4A3A4"/>
          </p15:clr>
        </p15:guide>
        <p15:guide id="2" pos="85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DD9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5833" autoAdjust="0"/>
  </p:normalViewPr>
  <p:slideViewPr>
    <p:cSldViewPr snapToGrid="0">
      <p:cViewPr>
        <p:scale>
          <a:sx n="35" d="100"/>
          <a:sy n="35" d="100"/>
        </p:scale>
        <p:origin x="1740" y="918"/>
      </p:cViewPr>
      <p:guideLst>
        <p:guide orient="horz" pos="4535"/>
        <p:guide pos="8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02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商品名">
            <a:extLst>
              <a:ext uri="{FF2B5EF4-FFF2-40B4-BE49-F238E27FC236}">
                <a16:creationId xmlns:a16="http://schemas.microsoft.com/office/drawing/2014/main" id="{678F8998-3320-953F-299E-5C78946AA7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51856" y="195109"/>
            <a:ext cx="10211292" cy="1255530"/>
          </a:xfrm>
          <a:prstGeom prst="rect">
            <a:avLst/>
          </a:prstGeom>
          <a:solidFill>
            <a:schemeClr val="bg1"/>
          </a:solidFill>
          <a:ln w="11112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ポップサンバイザー</a:t>
            </a:r>
            <a:r>
              <a:rPr kumimoji="1" lang="ja-JP" altLang="en-US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（こども用）</a:t>
            </a:r>
            <a:endParaRPr kumimoji="1" lang="ja-JP" altLang="en-US" sz="5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5" name="サイズ">
            <a:extLst>
              <a:ext uri="{FF2B5EF4-FFF2-40B4-BE49-F238E27FC236}">
                <a16:creationId xmlns:a16="http://schemas.microsoft.com/office/drawing/2014/main" id="{42B45FE7-1C33-1640-65E9-0158881C128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0437289" y="240438"/>
            <a:ext cx="587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展開サイズ：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636×252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  <a:endParaRPr kumimoji="1" lang="en-US" altLang="ja-JP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帯の太さ：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40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  <a:endParaRPr kumimoji="1" lang="en-US" altLang="ja-JP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頭周り：最小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435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ｍｍ、最大</a:t>
            </a:r>
            <a:r>
              <a:rPr kumimoji="1" lang="en-US" altLang="ja-JP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595</a:t>
            </a:r>
            <a:r>
              <a:rPr kumimoji="1" lang="ja-JP" altLang="en-US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grpSp>
        <p:nvGrpSpPr>
          <p:cNvPr id="94" name="点線など説明">
            <a:extLst>
              <a:ext uri="{FF2B5EF4-FFF2-40B4-BE49-F238E27FC236}">
                <a16:creationId xmlns:a16="http://schemas.microsoft.com/office/drawing/2014/main" id="{4377A26B-E1A9-91C5-A4BE-967FA5BE848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5801473" y="128603"/>
            <a:ext cx="11046871" cy="1280832"/>
            <a:chOff x="15801473" y="128603"/>
            <a:chExt cx="11046871" cy="1280832"/>
          </a:xfrm>
        </p:grpSpPr>
        <p:cxnSp>
          <p:nvCxnSpPr>
            <p:cNvPr id="67" name="点線赤">
              <a:extLst>
                <a:ext uri="{FF2B5EF4-FFF2-40B4-BE49-F238E27FC236}">
                  <a16:creationId xmlns:a16="http://schemas.microsoft.com/office/drawing/2014/main" id="{2BACB03D-A6DF-C591-9C55-0E61CA8B334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6191635" y="484455"/>
              <a:ext cx="1800000" cy="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点線赤">
              <a:extLst>
                <a:ext uri="{FF2B5EF4-FFF2-40B4-BE49-F238E27FC236}">
                  <a16:creationId xmlns:a16="http://schemas.microsoft.com/office/drawing/2014/main" id="{5D20E82E-085D-5562-4600-4FC001F0171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18732426" y="484455"/>
              <a:ext cx="1800000" cy="0"/>
            </a:xfrm>
            <a:prstGeom prst="line">
              <a:avLst/>
            </a:prstGeom>
            <a:ln w="9525">
              <a:solidFill>
                <a:srgbClr val="00B0F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0E5B2ABC-9197-E7C4-9B5E-E072FF1DF10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6191634" y="697330"/>
              <a:ext cx="180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/>
                <a:t>谷折り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742830B2-B814-25A9-1652-D9FFDC8E577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8732427" y="697885"/>
              <a:ext cx="1799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/>
                <a:t>山折り</a:t>
              </a: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7D39EC4-22B0-C338-AA3D-40926EC9BD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21462054" y="278712"/>
              <a:ext cx="5109459" cy="543837"/>
            </a:xfrm>
            <a:prstGeom prst="roundRect">
              <a:avLst>
                <a:gd name="adj" fmla="val 0"/>
              </a:avLst>
            </a:prstGeom>
            <a:solidFill>
              <a:srgbClr val="C9CDD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AAAD9D70-A999-116E-6510-94F2795C8C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5801473" y="128603"/>
              <a:ext cx="11046871" cy="1280832"/>
            </a:xfrm>
            <a:prstGeom prst="round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6E638D02-8157-81F7-30DC-BABC8C49E8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21462054" y="879755"/>
              <a:ext cx="5109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dirty="0">
                  <a:solidFill>
                    <a:schemeClr val="tx1"/>
                  </a:solidFill>
                </a:rPr>
                <a:t>組み立てたときに隠れる部分</a:t>
              </a:r>
            </a:p>
          </p:txBody>
        </p:sp>
      </p:grpSp>
      <p:sp>
        <p:nvSpPr>
          <p:cNvPr id="93" name="注意点">
            <a:extLst>
              <a:ext uri="{FF2B5EF4-FFF2-40B4-BE49-F238E27FC236}">
                <a16:creationId xmlns:a16="http://schemas.microsoft.com/office/drawing/2014/main" id="{BB9AB5F2-9380-122A-1CF9-4B60EB970B3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38968" y="13422918"/>
            <a:ext cx="22677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※PowerPoint</a:t>
            </a:r>
            <a:r>
              <a:rPr kumimoji="1" lang="ja-JP" altLang="en-US" sz="2800" dirty="0"/>
              <a:t>のテンプレートを利用したデータ制作の手順は　</a:t>
            </a:r>
            <a:r>
              <a:rPr kumimoji="1" lang="en-US" altLang="ja-JP" sz="2800" dirty="0"/>
              <a:t>PDF</a:t>
            </a:r>
            <a:r>
              <a:rPr kumimoji="1" lang="ja-JP" altLang="en-US" sz="2800" dirty="0"/>
              <a:t>「データ作成の手順</a:t>
            </a:r>
            <a:r>
              <a:rPr kumimoji="1" lang="en-US" altLang="ja-JP" sz="2800" dirty="0"/>
              <a:t>(PowerPoint</a:t>
            </a:r>
            <a:r>
              <a:rPr kumimoji="1" lang="ja-JP" altLang="en-US" sz="2800" dirty="0"/>
              <a:t>用</a:t>
            </a:r>
            <a:r>
              <a:rPr kumimoji="1" lang="en-US" altLang="ja-JP" sz="2800" dirty="0"/>
              <a:t>)</a:t>
            </a:r>
            <a:r>
              <a:rPr kumimoji="1" lang="ja-JP" altLang="en-US" sz="28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dirty="0"/>
              <a:t>「チェックリスト</a:t>
            </a:r>
            <a:r>
              <a:rPr kumimoji="1" lang="en-US" altLang="ja-JP" sz="2800" b="1" dirty="0"/>
              <a:t>(PowerPoint</a:t>
            </a:r>
            <a:r>
              <a:rPr kumimoji="1" lang="ja-JP" altLang="en-US" sz="2800" b="1" dirty="0"/>
              <a:t>用</a:t>
            </a:r>
            <a:r>
              <a:rPr kumimoji="1" lang="en-US" altLang="ja-JP" sz="2800" b="1" dirty="0"/>
              <a:t>)</a:t>
            </a:r>
            <a:r>
              <a:rPr kumimoji="1" lang="ja-JP" altLang="en-US" sz="2800" b="1" dirty="0"/>
              <a:t>」の項目をご確認の上、</a:t>
            </a:r>
            <a:r>
              <a:rPr kumimoji="1" lang="en-US" altLang="ja-JP" sz="28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28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2800" b="1" dirty="0"/>
              <a:t>ご入稿ください。</a:t>
            </a:r>
          </a:p>
        </p:txBody>
      </p:sp>
      <p:grpSp>
        <p:nvGrpSpPr>
          <p:cNvPr id="147" name="ガイド線">
            <a:extLst>
              <a:ext uri="{FF2B5EF4-FFF2-40B4-BE49-F238E27FC236}">
                <a16:creationId xmlns:a16="http://schemas.microsoft.com/office/drawing/2014/main" id="{152F3B84-2509-E22C-3D85-A96A9108E29F}"/>
              </a:ext>
            </a:extLst>
          </p:cNvPr>
          <p:cNvGrpSpPr>
            <a:grpSpLocks/>
          </p:cNvGrpSpPr>
          <p:nvPr userDrawn="1"/>
        </p:nvGrpSpPr>
        <p:grpSpPr>
          <a:xfrm>
            <a:off x="1944100" y="2549696"/>
            <a:ext cx="23112259" cy="11323227"/>
            <a:chOff x="1944100" y="2549696"/>
            <a:chExt cx="23112259" cy="11323227"/>
          </a:xfrm>
        </p:grpSpPr>
        <p:grpSp>
          <p:nvGrpSpPr>
            <p:cNvPr id="54" name="ガイド線">
              <a:extLst>
                <a:ext uri="{FF2B5EF4-FFF2-40B4-BE49-F238E27FC236}">
                  <a16:creationId xmlns:a16="http://schemas.microsoft.com/office/drawing/2014/main" id="{79A09904-1DE3-EAF3-6392-C039072CA0A0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1944100" y="2549696"/>
              <a:ext cx="23112259" cy="11323227"/>
              <a:chOff x="1944100" y="1962106"/>
              <a:chExt cx="23112259" cy="11323227"/>
            </a:xfrm>
          </p:grpSpPr>
          <p:grpSp>
            <p:nvGrpSpPr>
              <p:cNvPr id="7" name="グレー範囲">
                <a:extLst>
                  <a:ext uri="{FF2B5EF4-FFF2-40B4-BE49-F238E27FC236}">
                    <a16:creationId xmlns:a16="http://schemas.microsoft.com/office/drawing/2014/main" id="{67CDA35E-9961-0221-EF07-A3CF3C4992CC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9135598" y="4418639"/>
                <a:ext cx="8729005" cy="7828848"/>
                <a:chOff x="9135598" y="4418639"/>
                <a:chExt cx="8729005" cy="7828848"/>
              </a:xfrm>
              <a:solidFill>
                <a:srgbClr val="C9CDD9"/>
              </a:solidFill>
            </p:grpSpPr>
            <p:sp>
              <p:nvSpPr>
                <p:cNvPr id="126" name="弦 125">
                  <a:extLst>
                    <a:ext uri="{FF2B5EF4-FFF2-40B4-BE49-F238E27FC236}">
                      <a16:creationId xmlns:a16="http://schemas.microsoft.com/office/drawing/2014/main" id="{0BED9D35-0CEC-37CE-8E51-0307857C00B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135598" y="7549746"/>
                  <a:ext cx="8729005" cy="4697741"/>
                </a:xfrm>
                <a:prstGeom prst="chord">
                  <a:avLst>
                    <a:gd name="adj1" fmla="val 12281821"/>
                    <a:gd name="adj2" fmla="val 2011297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弦 126">
                  <a:extLst>
                    <a:ext uri="{FF2B5EF4-FFF2-40B4-BE49-F238E27FC236}">
                      <a16:creationId xmlns:a16="http://schemas.microsoft.com/office/drawing/2014/main" id="{32DC8FAF-8DF6-ED2E-A528-6D76B5C3F613}"/>
                    </a:ext>
                  </a:extLst>
                </p:cNvPr>
                <p:cNvSpPr>
                  <a:spLocks/>
                </p:cNvSpPr>
                <p:nvPr/>
              </p:nvSpPr>
              <p:spPr>
                <a:xfrm flipV="1">
                  <a:off x="9135598" y="4418639"/>
                  <a:ext cx="8729005" cy="4782700"/>
                </a:xfrm>
                <a:prstGeom prst="chord">
                  <a:avLst>
                    <a:gd name="adj1" fmla="val 12310957"/>
                    <a:gd name="adj2" fmla="val 2009520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" name="点線青">
                <a:extLst>
                  <a:ext uri="{FF2B5EF4-FFF2-40B4-BE49-F238E27FC236}">
                    <a16:creationId xmlns:a16="http://schemas.microsoft.com/office/drawing/2014/main" id="{4B9BAF1C-F72D-3245-94EA-4DD9A75168E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09743" y="3228231"/>
                <a:ext cx="9580715" cy="5971058"/>
              </a:xfrm>
              <a:prstGeom prst="arc">
                <a:avLst>
                  <a:gd name="adj1" fmla="val 1997000"/>
                  <a:gd name="adj2" fmla="val 8810720"/>
                </a:avLst>
              </a:prstGeom>
              <a:ln w="952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7" name="点線赤">
                <a:extLst>
                  <a:ext uri="{FF2B5EF4-FFF2-40B4-BE49-F238E27FC236}">
                    <a16:creationId xmlns:a16="http://schemas.microsoft.com/office/drawing/2014/main" id="{9EE37225-3AE2-C3CB-3E4C-B4F5E1E7F2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70100" y="8368950"/>
                <a:ext cx="6660000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黒線">
                <a:extLst>
                  <a:ext uri="{FF2B5EF4-FFF2-40B4-BE49-F238E27FC236}">
                    <a16:creationId xmlns:a16="http://schemas.microsoft.com/office/drawing/2014/main" id="{F0F048F6-1BE0-B194-A51F-E7A5D0E492C7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052100" y="2070106"/>
                <a:ext cx="22896000" cy="9084808"/>
                <a:chOff x="2052100" y="2070105"/>
                <a:chExt cx="22896000" cy="9084808"/>
              </a:xfrm>
            </p:grpSpPr>
            <p:sp>
              <p:nvSpPr>
                <p:cNvPr id="9" name="円弧 8">
                  <a:extLst>
                    <a:ext uri="{FF2B5EF4-FFF2-40B4-BE49-F238E27FC236}">
                      <a16:creationId xmlns:a16="http://schemas.microsoft.com/office/drawing/2014/main" id="{628DA3A9-6307-8A37-E4F6-8E0950C7916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185766" y="2070105"/>
                  <a:ext cx="6624000" cy="5823299"/>
                </a:xfrm>
                <a:prstGeom prst="arc">
                  <a:avLst>
                    <a:gd name="adj1" fmla="val 11183807"/>
                    <a:gd name="adj2" fmla="val 21079855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弧 11">
                  <a:extLst>
                    <a:ext uri="{FF2B5EF4-FFF2-40B4-BE49-F238E27FC236}">
                      <a16:creationId xmlns:a16="http://schemas.microsoft.com/office/drawing/2014/main" id="{B571CC5C-FFFC-F896-D76E-47541BE3A911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00261">
                  <a:off x="14661032" y="3442878"/>
                  <a:ext cx="2125577" cy="4523335"/>
                </a:xfrm>
                <a:prstGeom prst="arc">
                  <a:avLst>
                    <a:gd name="adj1" fmla="val 18084450"/>
                    <a:gd name="adj2" fmla="val 2998911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弧 12">
                  <a:extLst>
                    <a:ext uri="{FF2B5EF4-FFF2-40B4-BE49-F238E27FC236}">
                      <a16:creationId xmlns:a16="http://schemas.microsoft.com/office/drawing/2014/main" id="{377B7C1E-836F-FC82-BC51-360384BBBE5D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1093291" flipH="1">
                  <a:off x="10212521" y="3434396"/>
                  <a:ext cx="2125577" cy="4489016"/>
                </a:xfrm>
                <a:prstGeom prst="arc">
                  <a:avLst>
                    <a:gd name="adj1" fmla="val 18372261"/>
                    <a:gd name="adj2" fmla="val 3051813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円弧 13">
                  <a:extLst>
                    <a:ext uri="{FF2B5EF4-FFF2-40B4-BE49-F238E27FC236}">
                      <a16:creationId xmlns:a16="http://schemas.microsoft.com/office/drawing/2014/main" id="{C5415889-9903-87A7-3D94-41CAD4891B6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164020" y="5436693"/>
                  <a:ext cx="6672160" cy="5718220"/>
                </a:xfrm>
                <a:prstGeom prst="arc">
                  <a:avLst>
                    <a:gd name="adj1" fmla="val 83872"/>
                    <a:gd name="adj2" fmla="val 10720662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6A2E0590-299D-1963-D523-9D97304C5D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477048" y="6925952"/>
                  <a:ext cx="468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A4F9F3E9-5EDF-7AA2-FCFB-92ADF97C3B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9883" y="6925952"/>
                  <a:ext cx="8410005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9F34A23F-A378-A65A-391E-12C9C2C133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843548" y="8368950"/>
                  <a:ext cx="8028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4E2269AE-150A-90C6-7DE6-E5B394820F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47972" y="8368950"/>
                  <a:ext cx="432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2A48B204-ACF6-67DE-3699-A54D57440CB4}"/>
                    </a:ext>
                  </a:extLst>
                </p:cNvPr>
                <p:cNvCxnSpPr>
                  <a:cxnSpLocks/>
                  <a:endCxn id="56" idx="0"/>
                </p:cNvCxnSpPr>
                <p:nvPr/>
              </p:nvCxnSpPr>
              <p:spPr>
                <a:xfrm>
                  <a:off x="2052100" y="6991023"/>
                  <a:ext cx="549" cy="1304293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34D45AA4-6963-75D1-10EF-B1D68B2B00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48100" y="6993404"/>
                  <a:ext cx="0" cy="1316625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39AACCDB-ED92-6665-DEDD-16FC0F424D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31686" y="8367220"/>
                  <a:ext cx="585592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C6C0326B-AFB1-ECB5-1FF1-9AEC608E60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37707" y="8368493"/>
                  <a:ext cx="487664" cy="454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0C98FB4B-6FC6-4D35-A24A-D8660E434F27}"/>
                    </a:ext>
                  </a:extLst>
                </p:cNvPr>
                <p:cNvCxnSpPr>
                  <a:cxnSpLocks/>
                  <a:endCxn id="66" idx="0"/>
                </p:cNvCxnSpPr>
                <p:nvPr/>
              </p:nvCxnSpPr>
              <p:spPr>
                <a:xfrm>
                  <a:off x="3682447" y="8367220"/>
                  <a:ext cx="471927" cy="832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96AD96CA-6434-757B-2329-BFFEAB9CF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776907" y="8115300"/>
                  <a:ext cx="162124" cy="257216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68599566-A0FA-A561-7B04-870822810C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76907" y="7619673"/>
                  <a:ext cx="0" cy="684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E71882D9-815E-5E82-E930-2B68137294A0}"/>
                    </a:ext>
                  </a:extLst>
                </p:cNvPr>
                <p:cNvCxnSpPr>
                  <a:cxnSpLocks/>
                  <a:endCxn id="61" idx="2"/>
                </p:cNvCxnSpPr>
                <p:nvPr/>
              </p:nvCxnSpPr>
              <p:spPr>
                <a:xfrm flipH="1">
                  <a:off x="3490158" y="7614911"/>
                  <a:ext cx="1133" cy="683503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5673F6E5-6F17-0AFD-C969-3B35E6B0D5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491291" y="8102881"/>
                  <a:ext cx="190887" cy="264339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id="{9C725519-B234-12F0-1D3F-84AD7EFC07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22343" y="7619673"/>
                  <a:ext cx="0" cy="690356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949E98B0-B9C0-BEB1-170E-9CB121316B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222343" y="8115300"/>
                  <a:ext cx="180185" cy="25365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線コネクタ 41">
                  <a:extLst>
                    <a:ext uri="{FF2B5EF4-FFF2-40B4-BE49-F238E27FC236}">
                      <a16:creationId xmlns:a16="http://schemas.microsoft.com/office/drawing/2014/main" id="{71EFFACC-123C-73F6-1F86-81AF0AA353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95525" y="6928023"/>
                  <a:ext cx="583372" cy="737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F2A51132-F04F-1B37-F209-10D58943AF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63831" y="6926792"/>
                  <a:ext cx="468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256B2C1B-5339-FEF4-3807-9999F6BE29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2848893" y="6925980"/>
                  <a:ext cx="468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>
                  <a:extLst>
                    <a:ext uri="{FF2B5EF4-FFF2-40B4-BE49-F238E27FC236}">
                      <a16:creationId xmlns:a16="http://schemas.microsoft.com/office/drawing/2014/main" id="{57725109-5775-C516-7564-F42D09FEFE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312007" y="6925237"/>
                  <a:ext cx="196275" cy="272537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6EB3242B-DD94-33BD-17E8-85B96B22DD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2789995" y="6988642"/>
                  <a:ext cx="1520" cy="724762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>
                  <a:extLst>
                    <a:ext uri="{FF2B5EF4-FFF2-40B4-BE49-F238E27FC236}">
                      <a16:creationId xmlns:a16="http://schemas.microsoft.com/office/drawing/2014/main" id="{CD1E3BC4-84C6-894D-E23A-6B9FEE866A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08283" y="6993404"/>
                  <a:ext cx="0" cy="72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コネクタ 47">
                  <a:extLst>
                    <a:ext uri="{FF2B5EF4-FFF2-40B4-BE49-F238E27FC236}">
                      <a16:creationId xmlns:a16="http://schemas.microsoft.com/office/drawing/2014/main" id="{BB781FC1-E442-0741-217A-9AE81BD0C4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031359" y="6921857"/>
                  <a:ext cx="206342" cy="281113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>
                  <a:extLst>
                    <a:ext uri="{FF2B5EF4-FFF2-40B4-BE49-F238E27FC236}">
                      <a16:creationId xmlns:a16="http://schemas.microsoft.com/office/drawing/2014/main" id="{425DD55D-6E48-A598-7385-0FB29CC987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9335" y="6993404"/>
                  <a:ext cx="0" cy="72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>
                  <a:extLst>
                    <a:ext uri="{FF2B5EF4-FFF2-40B4-BE49-F238E27FC236}">
                      <a16:creationId xmlns:a16="http://schemas.microsoft.com/office/drawing/2014/main" id="{0F9DC047-52EA-C859-0B90-0BBC734CC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591332" y="6924189"/>
                  <a:ext cx="200183" cy="273585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円弧 54">
                  <a:extLst>
                    <a:ext uri="{FF2B5EF4-FFF2-40B4-BE49-F238E27FC236}">
                      <a16:creationId xmlns:a16="http://schemas.microsoft.com/office/drawing/2014/main" id="{3F2782D3-6675-A4C9-D0BD-F292EB21EED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052101" y="6926570"/>
                  <a:ext cx="144000" cy="144000"/>
                </a:xfrm>
                <a:prstGeom prst="arc">
                  <a:avLst>
                    <a:gd name="adj1" fmla="val 16293084"/>
                    <a:gd name="adj2" fmla="val 21387118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円弧 55">
                  <a:extLst>
                    <a:ext uri="{FF2B5EF4-FFF2-40B4-BE49-F238E27FC236}">
                      <a16:creationId xmlns:a16="http://schemas.microsoft.com/office/drawing/2014/main" id="{A3B96463-4819-B6C1-8308-16EFF4CFCC5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052645" y="8222569"/>
                  <a:ext cx="144000" cy="144000"/>
                </a:xfrm>
                <a:prstGeom prst="arc">
                  <a:avLst>
                    <a:gd name="adj1" fmla="val 35676"/>
                    <a:gd name="adj2" fmla="val 5581349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円弧 58">
                  <a:extLst>
                    <a:ext uri="{FF2B5EF4-FFF2-40B4-BE49-F238E27FC236}">
                      <a16:creationId xmlns:a16="http://schemas.microsoft.com/office/drawing/2014/main" id="{BC2199D8-B110-A006-5D4D-353B41F2523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649615" y="8241781"/>
                  <a:ext cx="126000" cy="126000"/>
                </a:xfrm>
                <a:prstGeom prst="arc">
                  <a:avLst>
                    <a:gd name="adj1" fmla="val 5354344"/>
                    <a:gd name="adj2" fmla="val 11174718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弧 60">
                  <a:extLst>
                    <a:ext uri="{FF2B5EF4-FFF2-40B4-BE49-F238E27FC236}">
                      <a16:creationId xmlns:a16="http://schemas.microsoft.com/office/drawing/2014/main" id="{1ECE694B-C7C6-EBEB-28F3-2F987671514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3364532" y="8242267"/>
                  <a:ext cx="126000" cy="126000"/>
                </a:xfrm>
                <a:prstGeom prst="arc">
                  <a:avLst>
                    <a:gd name="adj1" fmla="val 5354344"/>
                    <a:gd name="adj2" fmla="val 11174718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" name="円弧 65">
                  <a:extLst>
                    <a:ext uri="{FF2B5EF4-FFF2-40B4-BE49-F238E27FC236}">
                      <a16:creationId xmlns:a16="http://schemas.microsoft.com/office/drawing/2014/main" id="{5F085A87-C0AB-3364-2F7A-81CCB014A4D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4096574" y="8242267"/>
                  <a:ext cx="126000" cy="126000"/>
                </a:xfrm>
                <a:prstGeom prst="arc">
                  <a:avLst>
                    <a:gd name="adj1" fmla="val 5115915"/>
                    <a:gd name="adj2" fmla="val 11174718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円弧 68">
                  <a:extLst>
                    <a:ext uri="{FF2B5EF4-FFF2-40B4-BE49-F238E27FC236}">
                      <a16:creationId xmlns:a16="http://schemas.microsoft.com/office/drawing/2014/main" id="{4A854241-776E-9A85-A8A7-68CAC12B835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4803552" y="8224950"/>
                  <a:ext cx="144000" cy="144000"/>
                </a:xfrm>
                <a:prstGeom prst="arc">
                  <a:avLst>
                    <a:gd name="adj1" fmla="val 5159331"/>
                    <a:gd name="adj2" fmla="val 10832808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弧 70">
                  <a:extLst>
                    <a:ext uri="{FF2B5EF4-FFF2-40B4-BE49-F238E27FC236}">
                      <a16:creationId xmlns:a16="http://schemas.microsoft.com/office/drawing/2014/main" id="{A2589044-92C8-3480-4032-1871BACB68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4803556" y="6927279"/>
                  <a:ext cx="144000" cy="144000"/>
                </a:xfrm>
                <a:prstGeom prst="arc">
                  <a:avLst>
                    <a:gd name="adj1" fmla="val 10403051"/>
                    <a:gd name="adj2" fmla="val 16005584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円弧 71">
                  <a:extLst>
                    <a:ext uri="{FF2B5EF4-FFF2-40B4-BE49-F238E27FC236}">
                      <a16:creationId xmlns:a16="http://schemas.microsoft.com/office/drawing/2014/main" id="{CD65B4DE-1463-6774-0CA2-33302058175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3508826" y="6926733"/>
                  <a:ext cx="126000" cy="126000"/>
                </a:xfrm>
                <a:prstGeom prst="arc">
                  <a:avLst>
                    <a:gd name="adj1" fmla="val 15984578"/>
                    <a:gd name="adj2" fmla="val 20123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円弧 72">
                  <a:extLst>
                    <a:ext uri="{FF2B5EF4-FFF2-40B4-BE49-F238E27FC236}">
                      <a16:creationId xmlns:a16="http://schemas.microsoft.com/office/drawing/2014/main" id="{48EC73C3-AF0D-2D3F-A886-99128E6BE80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2789995" y="6925642"/>
                  <a:ext cx="126000" cy="126000"/>
                </a:xfrm>
                <a:prstGeom prst="arc">
                  <a:avLst>
                    <a:gd name="adj1" fmla="val 15984578"/>
                    <a:gd name="adj2" fmla="val 20123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円弧 73">
                  <a:extLst>
                    <a:ext uri="{FF2B5EF4-FFF2-40B4-BE49-F238E27FC236}">
                      <a16:creationId xmlns:a16="http://schemas.microsoft.com/office/drawing/2014/main" id="{7AD04E2E-4AC1-E51B-CC02-125CBA4E13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>
                  <a:off x="24239333" y="6927279"/>
                  <a:ext cx="126000" cy="126000"/>
                </a:xfrm>
                <a:prstGeom prst="arc">
                  <a:avLst>
                    <a:gd name="adj1" fmla="val 15984578"/>
                    <a:gd name="adj2" fmla="val 20123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7" name="ピンク線">
                <a:extLst>
                  <a:ext uri="{FF2B5EF4-FFF2-40B4-BE49-F238E27FC236}">
                    <a16:creationId xmlns:a16="http://schemas.microsoft.com/office/drawing/2014/main" id="{A9973793-584E-0291-AE2B-7F4904A4CFB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864316" y="2177850"/>
                <a:ext cx="15276244" cy="11107483"/>
                <a:chOff x="5864316" y="2177850"/>
                <a:chExt cx="15276244" cy="11107483"/>
              </a:xfrm>
            </p:grpSpPr>
            <p:sp>
              <p:nvSpPr>
                <p:cNvPr id="77" name="点線青">
                  <a:extLst>
                    <a:ext uri="{FF2B5EF4-FFF2-40B4-BE49-F238E27FC236}">
                      <a16:creationId xmlns:a16="http://schemas.microsoft.com/office/drawing/2014/main" id="{C3163DB7-9F04-69D3-30ED-031E16D9FE7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8709743" y="3510116"/>
                  <a:ext cx="9580715" cy="5789423"/>
                </a:xfrm>
                <a:prstGeom prst="arc">
                  <a:avLst>
                    <a:gd name="adj1" fmla="val 2015583"/>
                    <a:gd name="adj2" fmla="val 8783340"/>
                  </a:avLst>
                </a:prstGeom>
                <a:ln w="3810">
                  <a:solidFill>
                    <a:srgbClr val="FF3399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8" name="円弧 77">
                  <a:extLst>
                    <a:ext uri="{FF2B5EF4-FFF2-40B4-BE49-F238E27FC236}">
                      <a16:creationId xmlns:a16="http://schemas.microsoft.com/office/drawing/2014/main" id="{34B896C8-3C75-E8B3-AAEA-45B32174EA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248117" y="5373647"/>
                  <a:ext cx="6503966" cy="5673536"/>
                </a:xfrm>
                <a:prstGeom prst="arc">
                  <a:avLst>
                    <a:gd name="adj1" fmla="val 359785"/>
                    <a:gd name="adj2" fmla="val 10450516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弧 78">
                  <a:extLst>
                    <a:ext uri="{FF2B5EF4-FFF2-40B4-BE49-F238E27FC236}">
                      <a16:creationId xmlns:a16="http://schemas.microsoft.com/office/drawing/2014/main" id="{CB531199-401E-C4B2-719C-44ABA7BC69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296100" y="2177850"/>
                  <a:ext cx="6408000" cy="5633411"/>
                </a:xfrm>
                <a:prstGeom prst="arc">
                  <a:avLst>
                    <a:gd name="adj1" fmla="val 11116944"/>
                    <a:gd name="adj2" fmla="val 2107985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弧 79">
                  <a:extLst>
                    <a:ext uri="{FF2B5EF4-FFF2-40B4-BE49-F238E27FC236}">
                      <a16:creationId xmlns:a16="http://schemas.microsoft.com/office/drawing/2014/main" id="{8C3AB16A-D3BE-BF03-DB7A-5CFC52E17FAB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464441">
                  <a:off x="14561156" y="3437700"/>
                  <a:ext cx="2125577" cy="4426753"/>
                </a:xfrm>
                <a:prstGeom prst="arc">
                  <a:avLst>
                    <a:gd name="adj1" fmla="val 18243943"/>
                    <a:gd name="adj2" fmla="val 335096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弧 80">
                  <a:extLst>
                    <a:ext uri="{FF2B5EF4-FFF2-40B4-BE49-F238E27FC236}">
                      <a16:creationId xmlns:a16="http://schemas.microsoft.com/office/drawing/2014/main" id="{B27C72C0-2831-A69C-63BE-851ACE0902FF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1346026" flipH="1">
                  <a:off x="10300080" y="3220478"/>
                  <a:ext cx="2125577" cy="4468353"/>
                </a:xfrm>
                <a:prstGeom prst="arc">
                  <a:avLst>
                    <a:gd name="adj1" fmla="val 19172807"/>
                    <a:gd name="adj2" fmla="val 3778442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A2E8EBF-C7E6-5AB3-A84E-6E8A346C8887}"/>
                    </a:ext>
                  </a:extLst>
                </p:cNvPr>
                <p:cNvCxnSpPr>
                  <a:cxnSpLocks/>
                  <a:endCxn id="81" idx="2"/>
                </p:cNvCxnSpPr>
                <p:nvPr/>
              </p:nvCxnSpPr>
              <p:spPr>
                <a:xfrm flipV="1">
                  <a:off x="5870292" y="7031613"/>
                  <a:ext cx="4829909" cy="576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150DE414-07C3-1ECD-563B-2E2AA11C97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311204" y="7032189"/>
                  <a:ext cx="4824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点線青">
                  <a:extLst>
                    <a:ext uri="{FF2B5EF4-FFF2-40B4-BE49-F238E27FC236}">
                      <a16:creationId xmlns:a16="http://schemas.microsoft.com/office/drawing/2014/main" id="{14E8A65E-2D11-EFFD-38B1-849CDC248B37}"/>
                    </a:ext>
                  </a:extLst>
                </p:cNvPr>
                <p:cNvSpPr>
                  <a:spLocks/>
                </p:cNvSpPr>
                <p:nvPr/>
              </p:nvSpPr>
              <p:spPr>
                <a:xfrm flipV="1">
                  <a:off x="8709743" y="7434728"/>
                  <a:ext cx="9580715" cy="5850605"/>
                </a:xfrm>
                <a:prstGeom prst="arc">
                  <a:avLst>
                    <a:gd name="adj1" fmla="val 1923971"/>
                    <a:gd name="adj2" fmla="val 8870334"/>
                  </a:avLst>
                </a:prstGeom>
                <a:ln w="3810">
                  <a:solidFill>
                    <a:srgbClr val="FF3399"/>
                  </a:solidFill>
                  <a:prstDash val="soli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48D38448-40D1-1842-4FCF-AB1EE98F68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843548" y="8260950"/>
                  <a:ext cx="4291656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95FB4D4C-7421-5D0A-13F3-3FBFB45816AD}"/>
                    </a:ext>
                  </a:extLst>
                </p:cNvPr>
                <p:cNvCxnSpPr>
                  <a:cxnSpLocks/>
                  <a:endCxn id="88" idx="2"/>
                </p:cNvCxnSpPr>
                <p:nvPr/>
              </p:nvCxnSpPr>
              <p:spPr>
                <a:xfrm>
                  <a:off x="5870286" y="8260950"/>
                  <a:ext cx="4292400" cy="562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B8D5B99C-B992-9822-1511-8DC30D4C7D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64316" y="7032189"/>
                  <a:ext cx="0" cy="1228761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445B5B52-F938-CCB9-DCF4-A999189551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140560" y="7032189"/>
                  <a:ext cx="0" cy="1228761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緑線">
                <a:extLst>
                  <a:ext uri="{FF2B5EF4-FFF2-40B4-BE49-F238E27FC236}">
                    <a16:creationId xmlns:a16="http://schemas.microsoft.com/office/drawing/2014/main" id="{C128081E-1194-72D3-0ABE-9E146E4DCEAB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944100" y="1962106"/>
                <a:ext cx="23112259" cy="9298424"/>
                <a:chOff x="1944100" y="1962106"/>
                <a:chExt cx="23112259" cy="9298424"/>
              </a:xfrm>
            </p:grpSpPr>
            <p:sp>
              <p:nvSpPr>
                <p:cNvPr id="98" name="円弧 97">
                  <a:extLst>
                    <a:ext uri="{FF2B5EF4-FFF2-40B4-BE49-F238E27FC236}">
                      <a16:creationId xmlns:a16="http://schemas.microsoft.com/office/drawing/2014/main" id="{6A98E636-B7B0-0862-DABB-2FDC77AB2C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043660" y="5320842"/>
                  <a:ext cx="6912880" cy="5939688"/>
                </a:xfrm>
                <a:prstGeom prst="arc">
                  <a:avLst>
                    <a:gd name="adj1" fmla="val 185180"/>
                    <a:gd name="adj2" fmla="val 10607286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円弧 100">
                  <a:extLst>
                    <a:ext uri="{FF2B5EF4-FFF2-40B4-BE49-F238E27FC236}">
                      <a16:creationId xmlns:a16="http://schemas.microsoft.com/office/drawing/2014/main" id="{7E2DC2C9-D207-1D32-8861-58726C544A0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080100" y="1962106"/>
                  <a:ext cx="6840000" cy="6013191"/>
                </a:xfrm>
                <a:prstGeom prst="arc">
                  <a:avLst>
                    <a:gd name="adj1" fmla="val 11096540"/>
                    <a:gd name="adj2" fmla="val 21121234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弧 101">
                  <a:extLst>
                    <a:ext uri="{FF2B5EF4-FFF2-40B4-BE49-F238E27FC236}">
                      <a16:creationId xmlns:a16="http://schemas.microsoft.com/office/drawing/2014/main" id="{8D395D52-F817-17F9-7D73-E761CA914B2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00261">
                  <a:off x="14714739" y="3411707"/>
                  <a:ext cx="2186215" cy="4597677"/>
                </a:xfrm>
                <a:prstGeom prst="arc">
                  <a:avLst>
                    <a:gd name="adj1" fmla="val 18178741"/>
                    <a:gd name="adj2" fmla="val 2672027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弧 102">
                  <a:extLst>
                    <a:ext uri="{FF2B5EF4-FFF2-40B4-BE49-F238E27FC236}">
                      <a16:creationId xmlns:a16="http://schemas.microsoft.com/office/drawing/2014/main" id="{D41EFCC1-C643-D33B-E199-2968FB6CF275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1093291" flipH="1">
                  <a:off x="10115924" y="3352412"/>
                  <a:ext cx="2125577" cy="4736198"/>
                </a:xfrm>
                <a:prstGeom prst="arc">
                  <a:avLst>
                    <a:gd name="adj1" fmla="val 18445041"/>
                    <a:gd name="adj2" fmla="val 2688553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8A55D2C6-1136-315E-D808-7BC9FFADC2EF}"/>
                    </a:ext>
                  </a:extLst>
                </p:cNvPr>
                <p:cNvCxnSpPr>
                  <a:cxnSpLocks/>
                  <a:endCxn id="119" idx="0"/>
                </p:cNvCxnSpPr>
                <p:nvPr/>
              </p:nvCxnSpPr>
              <p:spPr>
                <a:xfrm flipV="1">
                  <a:off x="16646116" y="6815908"/>
                  <a:ext cx="8212114" cy="281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D29F76D6-8EEF-A836-856A-39C9A2F77D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956540" y="8478001"/>
                  <a:ext cx="7940175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DE126531-EEA5-A151-2357-9DED2478069F}"/>
                    </a:ext>
                  </a:extLst>
                </p:cNvPr>
                <p:cNvCxnSpPr>
                  <a:cxnSpLocks/>
                  <a:stCxn id="112" idx="2"/>
                </p:cNvCxnSpPr>
                <p:nvPr/>
              </p:nvCxnSpPr>
              <p:spPr>
                <a:xfrm>
                  <a:off x="2105153" y="6815699"/>
                  <a:ext cx="8257994" cy="49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線コネクタ 107">
                  <a:extLst>
                    <a:ext uri="{FF2B5EF4-FFF2-40B4-BE49-F238E27FC236}">
                      <a16:creationId xmlns:a16="http://schemas.microsoft.com/office/drawing/2014/main" id="{458F3A14-22A1-8DCA-99ED-1F47D22BF1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9883" y="8477508"/>
                  <a:ext cx="7923777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8628E728-3532-B23B-6BF8-FFB0AAFA59F3}"/>
                    </a:ext>
                  </a:extLst>
                </p:cNvPr>
                <p:cNvCxnSpPr>
                  <a:cxnSpLocks/>
                  <a:stCxn id="112" idx="0"/>
                  <a:endCxn id="116" idx="2"/>
                </p:cNvCxnSpPr>
                <p:nvPr/>
              </p:nvCxnSpPr>
              <p:spPr>
                <a:xfrm>
                  <a:off x="1944155" y="6990231"/>
                  <a:ext cx="1289" cy="1301902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コネクタ 110">
                  <a:extLst>
                    <a:ext uri="{FF2B5EF4-FFF2-40B4-BE49-F238E27FC236}">
                      <a16:creationId xmlns:a16="http://schemas.microsoft.com/office/drawing/2014/main" id="{8BC94B2F-032C-0BF3-E9B3-EC0D507C97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055552" y="6990231"/>
                  <a:ext cx="807" cy="129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円弧 111">
                  <a:extLst>
                    <a:ext uri="{FF2B5EF4-FFF2-40B4-BE49-F238E27FC236}">
                      <a16:creationId xmlns:a16="http://schemas.microsoft.com/office/drawing/2014/main" id="{B5BF6B73-5F2C-72F5-0C47-E0027DBA86C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44100" y="6814699"/>
                  <a:ext cx="360000" cy="360000"/>
                </a:xfrm>
                <a:prstGeom prst="arc">
                  <a:avLst>
                    <a:gd name="adj1" fmla="val 10885332"/>
                    <a:gd name="adj2" fmla="val 15837461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弧 115">
                  <a:extLst>
                    <a:ext uri="{FF2B5EF4-FFF2-40B4-BE49-F238E27FC236}">
                      <a16:creationId xmlns:a16="http://schemas.microsoft.com/office/drawing/2014/main" id="{09C874BC-E600-B34D-D33C-7B39549CC1B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945400" y="8116132"/>
                  <a:ext cx="360000" cy="360000"/>
                </a:xfrm>
                <a:prstGeom prst="arc">
                  <a:avLst>
                    <a:gd name="adj1" fmla="val 5413673"/>
                    <a:gd name="adj2" fmla="val 10876383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円弧 118">
                  <a:extLst>
                    <a:ext uri="{FF2B5EF4-FFF2-40B4-BE49-F238E27FC236}">
                      <a16:creationId xmlns:a16="http://schemas.microsoft.com/office/drawing/2014/main" id="{BC824437-31D8-BE50-6FF7-B4A583B2999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4696359" y="6814993"/>
                  <a:ext cx="360000" cy="360000"/>
                </a:xfrm>
                <a:prstGeom prst="arc">
                  <a:avLst>
                    <a:gd name="adj1" fmla="val 15853172"/>
                    <a:gd name="adj2" fmla="val 90645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円弧 122">
                  <a:extLst>
                    <a:ext uri="{FF2B5EF4-FFF2-40B4-BE49-F238E27FC236}">
                      <a16:creationId xmlns:a16="http://schemas.microsoft.com/office/drawing/2014/main" id="{4D20EE38-9F9B-5F23-7CD7-6A0CB6232FB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4695283" y="8116132"/>
                  <a:ext cx="360000" cy="360000"/>
                </a:xfrm>
                <a:prstGeom prst="arc">
                  <a:avLst>
                    <a:gd name="adj1" fmla="val 21216450"/>
                    <a:gd name="adj2" fmla="val 5227675"/>
                  </a:avLst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6" name="黒線追加分">
              <a:extLst>
                <a:ext uri="{FF2B5EF4-FFF2-40B4-BE49-F238E27FC236}">
                  <a16:creationId xmlns:a16="http://schemas.microsoft.com/office/drawing/2014/main" id="{A02678B1-2F11-C1B6-EA85-43214DFCFD6A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4398333" y="7509587"/>
              <a:ext cx="18194346" cy="1448250"/>
              <a:chOff x="4398333" y="7509587"/>
              <a:chExt cx="18194346" cy="1448250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C7D6BAFD-B53E-3092-6C4C-194F4A909C5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941491" y="8207264"/>
                <a:ext cx="0" cy="6903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C184ACAD-0347-6944-9289-ADD9880BB75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653494" y="8207264"/>
                <a:ext cx="0" cy="690356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3B09E247-B193-9CEC-125F-9EA8582736F1}"/>
                  </a:ext>
                </a:extLst>
              </p:cNvPr>
              <p:cNvCxnSpPr>
                <a:cxnSpLocks/>
                <a:endCxn id="118" idx="0"/>
              </p:cNvCxnSpPr>
              <p:nvPr userDrawn="1"/>
            </p:nvCxnSpPr>
            <p:spPr>
              <a:xfrm>
                <a:off x="4398333" y="8955112"/>
                <a:ext cx="477068" cy="632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C7DC3167-74C9-A635-7347-284D7264A0F7}"/>
                  </a:ext>
                </a:extLst>
              </p:cNvPr>
              <p:cNvCxnSpPr>
                <a:cxnSpLocks/>
                <a:endCxn id="121" idx="0"/>
              </p:cNvCxnSpPr>
              <p:nvPr userDrawn="1"/>
            </p:nvCxnSpPr>
            <p:spPr>
              <a:xfrm flipV="1">
                <a:off x="5133450" y="8955734"/>
                <a:ext cx="448906" cy="116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CF26FF76-E69A-24CB-022B-3E4BD6B7F18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 flipV="1">
                <a:off x="4945181" y="8699267"/>
                <a:ext cx="186966" cy="25693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円弧 117">
                <a:extLst>
                  <a:ext uri="{FF2B5EF4-FFF2-40B4-BE49-F238E27FC236}">
                    <a16:creationId xmlns:a16="http://schemas.microsoft.com/office/drawing/2014/main" id="{608FE833-E438-ABB7-DC97-F97A08D8F56A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flipH="1">
                <a:off x="4814635" y="8829784"/>
                <a:ext cx="126000" cy="126000"/>
              </a:xfrm>
              <a:prstGeom prst="arc">
                <a:avLst>
                  <a:gd name="adj1" fmla="val 5278081"/>
                  <a:gd name="adj2" fmla="val 111747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円弧 120">
                <a:extLst>
                  <a:ext uri="{FF2B5EF4-FFF2-40B4-BE49-F238E27FC236}">
                    <a16:creationId xmlns:a16="http://schemas.microsoft.com/office/drawing/2014/main" id="{6D3152EB-DFE8-3100-FA0A-46B5CFC0EB55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flipH="1">
                <a:off x="5527709" y="8830290"/>
                <a:ext cx="126000" cy="126000"/>
              </a:xfrm>
              <a:prstGeom prst="arc">
                <a:avLst>
                  <a:gd name="adj1" fmla="val 4942831"/>
                  <a:gd name="adj2" fmla="val 11174718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AF7A2605-85C1-AA7F-B60A-049A03CB884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 flipV="1">
                <a:off x="5656878" y="8699267"/>
                <a:ext cx="190546" cy="25857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67CC4685-AD2C-1833-E225-426ED85A37D5}"/>
                  </a:ext>
                </a:extLst>
              </p:cNvPr>
              <p:cNvCxnSpPr>
                <a:cxnSpLocks/>
                <a:endCxn id="140" idx="0"/>
              </p:cNvCxnSpPr>
              <p:nvPr userDrawn="1"/>
            </p:nvCxnSpPr>
            <p:spPr>
              <a:xfrm flipH="1" flipV="1">
                <a:off x="22147999" y="7512053"/>
                <a:ext cx="444680" cy="1548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2A50004F-D8A7-4A43-69FA-F4DFF618BFCA}"/>
                  </a:ext>
                </a:extLst>
              </p:cNvPr>
              <p:cNvCxnSpPr>
                <a:cxnSpLocks/>
                <a:endCxn id="143" idx="0"/>
              </p:cNvCxnSpPr>
              <p:nvPr userDrawn="1"/>
            </p:nvCxnSpPr>
            <p:spPr>
              <a:xfrm flipH="1" flipV="1">
                <a:off x="21419288" y="7512053"/>
                <a:ext cx="451223" cy="1548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0A811148-6B04-EC5F-BBC9-6C159A8ED36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1866672" y="7511779"/>
                <a:ext cx="216270" cy="278782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A18765F1-E5F5-C4DB-AB58-BAC534C9833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1153053" y="7509587"/>
                <a:ext cx="200183" cy="27358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6EE182A0-F91F-5AD3-84E6-5FAB0EA07173}"/>
                  </a:ext>
                </a:extLst>
              </p:cNvPr>
              <p:cNvCxnSpPr>
                <a:cxnSpLocks/>
                <a:endCxn id="140" idx="2"/>
              </p:cNvCxnSpPr>
              <p:nvPr userDrawn="1"/>
            </p:nvCxnSpPr>
            <p:spPr>
              <a:xfrm flipV="1">
                <a:off x="22081891" y="7585620"/>
                <a:ext cx="77" cy="71786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75AF98D5-CA3D-9DD0-AD5F-D818554988F6}"/>
                  </a:ext>
                </a:extLst>
              </p:cNvPr>
              <p:cNvCxnSpPr>
                <a:cxnSpLocks/>
                <a:endCxn id="143" idx="2"/>
              </p:cNvCxnSpPr>
              <p:nvPr userDrawn="1"/>
            </p:nvCxnSpPr>
            <p:spPr>
              <a:xfrm flipH="1" flipV="1">
                <a:off x="21352454" y="7578665"/>
                <a:ext cx="765" cy="723918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円弧 139">
                <a:extLst>
                  <a:ext uri="{FF2B5EF4-FFF2-40B4-BE49-F238E27FC236}">
                    <a16:creationId xmlns:a16="http://schemas.microsoft.com/office/drawing/2014/main" id="{85FBF1C0-2006-7667-4B31-68FF010121AD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flipH="1">
                <a:off x="22081054" y="7511929"/>
                <a:ext cx="126000" cy="126000"/>
              </a:xfrm>
              <a:prstGeom prst="arc">
                <a:avLst>
                  <a:gd name="adj1" fmla="val 15984578"/>
                  <a:gd name="adj2" fmla="val 586231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3" name="円弧 142">
                <a:extLst>
                  <a:ext uri="{FF2B5EF4-FFF2-40B4-BE49-F238E27FC236}">
                    <a16:creationId xmlns:a16="http://schemas.microsoft.com/office/drawing/2014/main" id="{9881AB1D-D94D-C71B-D2E8-6D445CCA3131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flipH="1">
                <a:off x="21352343" y="7511929"/>
                <a:ext cx="126000" cy="126000"/>
              </a:xfrm>
              <a:prstGeom prst="arc">
                <a:avLst>
                  <a:gd name="adj1" fmla="val 15984578"/>
                  <a:gd name="adj2" fmla="val 203993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49" name="トンボ">
            <a:extLst>
              <a:ext uri="{FF2B5EF4-FFF2-40B4-BE49-F238E27FC236}">
                <a16:creationId xmlns:a16="http://schemas.microsoft.com/office/drawing/2014/main" id="{DD63EB05-AA48-9303-B780-58F5F4F9A30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620100" y="2232106"/>
            <a:ext cx="23760000" cy="9936000"/>
            <a:chOff x="1620100" y="2232106"/>
            <a:chExt cx="23760000" cy="9936000"/>
          </a:xfrm>
        </p:grpSpPr>
        <p:sp>
          <p:nvSpPr>
            <p:cNvPr id="8" name="L 字 7">
              <a:extLst>
                <a:ext uri="{FF2B5EF4-FFF2-40B4-BE49-F238E27FC236}">
                  <a16:creationId xmlns:a16="http://schemas.microsoft.com/office/drawing/2014/main" id="{4F3A3D3B-6267-C5E7-AB76-C25848000D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620100" y="223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L 字 9">
              <a:extLst>
                <a:ext uri="{FF2B5EF4-FFF2-40B4-BE49-F238E27FC236}">
                  <a16:creationId xmlns:a16="http://schemas.microsoft.com/office/drawing/2014/main" id="{DF0DDFDA-866A-47E9-2692-C19623DAF4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620100" y="223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星: 4 pt 15">
              <a:extLst>
                <a:ext uri="{FF2B5EF4-FFF2-40B4-BE49-F238E27FC236}">
                  <a16:creationId xmlns:a16="http://schemas.microsoft.com/office/drawing/2014/main" id="{88984F23-86E4-A91B-B272-4B1B6949EE3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3338100" y="1944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F85224FB-73A3-37DD-9DD6-0EFA98B0F3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620100" y="1173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L 字 23">
              <a:extLst>
                <a:ext uri="{FF2B5EF4-FFF2-40B4-BE49-F238E27FC236}">
                  <a16:creationId xmlns:a16="http://schemas.microsoft.com/office/drawing/2014/main" id="{A7ECAEF2-346A-EC26-C80D-883F335031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620100" y="1184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L 字 29">
              <a:extLst>
                <a:ext uri="{FF2B5EF4-FFF2-40B4-BE49-F238E27FC236}">
                  <a16:creationId xmlns:a16="http://schemas.microsoft.com/office/drawing/2014/main" id="{2ABE679C-A578-B66B-4DB6-3D8B30A4739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5056100" y="11736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L 字 30">
              <a:extLst>
                <a:ext uri="{FF2B5EF4-FFF2-40B4-BE49-F238E27FC236}">
                  <a16:creationId xmlns:a16="http://schemas.microsoft.com/office/drawing/2014/main" id="{D23D2866-29B0-120E-61D3-46F5C8FFE9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4948100" y="11844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8DC57BE9-9599-4388-C435-1A002B3ADF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56100" y="2232106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0EC8CF8C-E9C4-60C1-E157-10482EEDCB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948100" y="2232106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星: 4 pt 33">
              <a:extLst>
                <a:ext uri="{FF2B5EF4-FFF2-40B4-BE49-F238E27FC236}">
                  <a16:creationId xmlns:a16="http://schemas.microsoft.com/office/drawing/2014/main" id="{C5D2EE69-B7F0-D5CF-E818-4D9F4F9ACF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620100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4 pt 37">
              <a:extLst>
                <a:ext uri="{FF2B5EF4-FFF2-40B4-BE49-F238E27FC236}">
                  <a16:creationId xmlns:a16="http://schemas.microsoft.com/office/drawing/2014/main" id="{97F9DF46-CCEE-5073-8A7E-D8B046347F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56100" y="6750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星: 4 pt 40">
              <a:extLst>
                <a:ext uri="{FF2B5EF4-FFF2-40B4-BE49-F238E27FC236}">
                  <a16:creationId xmlns:a16="http://schemas.microsoft.com/office/drawing/2014/main" id="{B3A25CCB-F754-5782-A77F-807B73BAFA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13338100" y="11556106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8C69847B-FEBC-4349-35B6-0ED9024EB42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25076111" y="7514138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20E4B70-91A4-1D26-9D50-43035083DAF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25084681" y="8955327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79B9D494-D05A-35D5-B8F1-A6D8A3F37BE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645168" y="8956332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E702E0D1-8960-23D6-1862-BAEEE873C43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 flipV="1">
              <a:off x="1638206" y="7512408"/>
              <a:ext cx="288000" cy="737"/>
            </a:xfrm>
            <a:prstGeom prst="line">
              <a:avLst/>
            </a:prstGeom>
            <a:ln w="381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568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1920057" rtl="0" eaLnBrk="1" latinLnBrk="0" hangingPunct="1">
        <a:lnSpc>
          <a:spcPct val="90000"/>
        </a:lnSpc>
        <a:spcBef>
          <a:spcPct val="0"/>
        </a:spcBef>
        <a:buNone/>
        <a:defRPr kumimoji="1" sz="92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14" indent="-480014" algn="l" defTabSz="1920057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kumimoji="1" sz="587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400071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360100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4320129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5280157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6240186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7200214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8160243" indent="-480014" algn="l" defTabSz="1920057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60029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920057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3pPr>
      <a:lvl4pPr marL="2880086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3840114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4800143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5760171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6720200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7680228" algn="l" defTabSz="1920057" rtl="0" eaLnBrk="1" latinLnBrk="0" hangingPunct="1">
        <a:defRPr kumimoji="1" sz="3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35" userDrawn="1">
          <p15:clr>
            <a:srgbClr val="F26B43"/>
          </p15:clr>
        </p15:guide>
        <p15:guide id="2" pos="85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934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13</cp:revision>
  <dcterms:created xsi:type="dcterms:W3CDTF">2024-06-27T06:27:02Z</dcterms:created>
  <dcterms:modified xsi:type="dcterms:W3CDTF">2024-06-28T06:13:18Z</dcterms:modified>
</cp:coreProperties>
</file>